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6" r:id="rId3"/>
    <p:sldId id="258" r:id="rId5"/>
    <p:sldId id="262" r:id="rId6"/>
    <p:sldId id="299" r:id="rId7"/>
    <p:sldId id="263" r:id="rId8"/>
    <p:sldId id="281" r:id="rId9"/>
    <p:sldId id="284" r:id="rId10"/>
    <p:sldId id="282" r:id="rId11"/>
    <p:sldId id="297" r:id="rId12"/>
    <p:sldId id="285" r:id="rId13"/>
    <p:sldId id="287" r:id="rId14"/>
    <p:sldId id="286" r:id="rId15"/>
    <p:sldId id="288" r:id="rId16"/>
    <p:sldId id="289" r:id="rId17"/>
    <p:sldId id="296" r:id="rId18"/>
    <p:sldId id="291" r:id="rId19"/>
    <p:sldId id="298" r:id="rId20"/>
    <p:sldId id="300" r:id="rId21"/>
    <p:sldId id="260" r:id="rId22"/>
    <p:sldId id="278" r:id="rId23"/>
  </p:sldIdLst>
  <p:sldSz cx="11518900" cy="64801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AE57"/>
    <a:srgbClr val="C88908"/>
    <a:srgbClr val="E7BA22"/>
    <a:srgbClr val="DBA87E"/>
    <a:srgbClr val="E2DF69"/>
    <a:srgbClr val="DAB96E"/>
    <a:srgbClr val="262626"/>
    <a:srgbClr val="F1CD65"/>
    <a:srgbClr val="71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4" autoAdjust="0"/>
    <p:restoredTop sz="94660"/>
  </p:normalViewPr>
  <p:slideViewPr>
    <p:cSldViewPr snapToGrid="0">
      <p:cViewPr>
        <p:scale>
          <a:sx n="89" d="100"/>
          <a:sy n="89" d="100"/>
        </p:scale>
        <p:origin x="96" y="177"/>
      </p:cViewPr>
      <p:guideLst>
        <p:guide orient="horz" pos="226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9936034115139"/>
          <c:y val="0.156968606278744"/>
          <c:w val="0.921044776119404"/>
          <c:h val="0.652549490101981"/>
        </c:manualLayout>
      </c:layout>
      <c:lineChart>
        <c:grouping val="standard"/>
        <c:varyColors val="0"/>
        <c:dLbls>
          <c:showLegendKey val="0"/>
          <c:showVal val="0"/>
          <c:showCatName val="0"/>
          <c:showSerName val="0"/>
          <c:showPercent val="0"/>
          <c:showBubbleSize val="0"/>
        </c:dLbls>
        <c:marker val="0"/>
        <c:smooth val="0"/>
        <c:axId val="62737408"/>
        <c:axId val="62743680"/>
      </c:lineChart>
      <c:catAx>
        <c:axId val="62737408"/>
        <c:scaling>
          <c:orientation val="minMax"/>
        </c:scaling>
        <c:delete val="0"/>
        <c:axPos val="b"/>
        <c:numFmt formatCode="General" sourceLinked="0"/>
        <c:majorTickMark val="none"/>
        <c:minorTickMark val="none"/>
        <c:tickLblPos val="nextTo"/>
        <c:spPr>
          <a:noFill/>
          <a:ln w="9525"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900" b="0" i="0" u="none" strike="noStrike" kern="1200" baseline="0">
                <a:solidFill>
                  <a:srgbClr val="F1CD65"/>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43680"/>
        <c:crosses val="autoZero"/>
        <c:auto val="1"/>
        <c:lblAlgn val="ctr"/>
        <c:lblOffset val="100"/>
        <c:noMultiLvlLbl val="0"/>
      </c:catAx>
      <c:valAx>
        <c:axId val="62743680"/>
        <c:scaling>
          <c:orientation val="minMax"/>
        </c:scaling>
        <c:delete val="0"/>
        <c:axPos val="l"/>
        <c:majorGridlines>
          <c:spPr>
            <a:ln w="9525" cap="flat" cmpd="sng" algn="ctr">
              <a:solidFill>
                <a:srgbClr val="E4AE57"/>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bg1">
                    <a:lumMod val="75000"/>
                  </a:schemeClr>
                </a:solidFill>
                <a:latin typeface="微软雅黑" panose="020B0503020204020204" pitchFamily="18" charset="-122"/>
                <a:ea typeface="微软雅黑" panose="020B0503020204020204" pitchFamily="18" charset="-122"/>
                <a:cs typeface="微软雅黑" panose="020B0503020204020204" pitchFamily="18" charset="-122"/>
                <a:sym typeface="微软雅黑" panose="020B0503020204020204" pitchFamily="18" charset="-122"/>
              </a:defRPr>
            </a:pPr>
          </a:p>
        </c:txPr>
        <c:crossAx val="62737408"/>
        <c:crosses val="autoZero"/>
        <c:crossBetween val="between"/>
      </c:valAx>
      <c:spPr>
        <a:noFill/>
        <a:ln w="25400">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28" y="2130576"/>
            <a:ext cx="7772715" cy="1470129"/>
          </a:xfrm>
        </p:spPr>
        <p:txBody>
          <a:bodyPr/>
          <a:lstStyle/>
          <a:p>
            <a:r>
              <a:rPr lang="en-US"/>
              <a:t>Click to edit Master title style</a:t>
            </a:r>
            <a:endParaRPr lang="en-US"/>
          </a:p>
        </p:txBody>
      </p:sp>
      <p:sp>
        <p:nvSpPr>
          <p:cNvPr id="3" name="Subtitle 2"/>
          <p:cNvSpPr>
            <a:spLocks noGrp="1"/>
          </p:cNvSpPr>
          <p:nvPr>
            <p:ph type="subTitle" idx="1"/>
          </p:nvPr>
        </p:nvSpPr>
        <p:spPr>
          <a:xfrm>
            <a:off x="1371656" y="3886476"/>
            <a:ext cx="6401059" cy="175272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pic>
        <p:nvPicPr>
          <p:cNvPr id="7" name="Picture 2" descr="D:\Aotuman\ppt\图片\黑色背景大图\20100517_49d78c49b1723772f779TCtjnZYVVBKc.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41960"/>
            <a:ext cx="11518900" cy="719931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5549" y="-461055"/>
            <a:ext cx="12229999" cy="74022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668" y="274658"/>
            <a:ext cx="2057483" cy="585194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19" y="274658"/>
            <a:ext cx="6020044" cy="585194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42" y="4407213"/>
            <a:ext cx="7772715" cy="1362172"/>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42" y="2906919"/>
            <a:ext cx="7772715" cy="150029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19" y="1600314"/>
            <a:ext cx="4038763" cy="45262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388" y="1600314"/>
            <a:ext cx="4038763" cy="45262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19" y="1535222"/>
            <a:ext cx="4040352" cy="63980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19" y="2175029"/>
            <a:ext cx="4040352" cy="39515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213" y="1535222"/>
            <a:ext cx="4041939" cy="63980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213" y="2175029"/>
            <a:ext cx="4041939" cy="39515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69"/>
            <a:ext cx="3008435" cy="1162133"/>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195" y="273069"/>
            <a:ext cx="5111957" cy="58535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19" y="1435202"/>
            <a:ext cx="3008435" cy="469139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1" y="4800941"/>
            <a:ext cx="5486622" cy="56677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361" y="612819"/>
            <a:ext cx="5486622" cy="41150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361" y="5367719"/>
            <a:ext cx="5486622" cy="8049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19" y="274658"/>
            <a:ext cx="8229933" cy="1143081"/>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19" y="1600314"/>
            <a:ext cx="8229933" cy="452628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19" y="6356801"/>
            <a:ext cx="2133686" cy="365151"/>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326" y="6356801"/>
            <a:ext cx="2895717" cy="36515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465" y="6356801"/>
            <a:ext cx="2133686" cy="365151"/>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265"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115"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7965"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7965"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10.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1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image" Target="../media/image16.png"/><Relationship Id="rId1" Type="http://schemas.openxmlformats.org/officeDocument/2006/relationships/chart" Target="../charts/chart3.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13.xml"/><Relationship Id="rId2" Type="http://schemas.openxmlformats.org/officeDocument/2006/relationships/image" Target="../media/image17.png"/><Relationship Id="rId1" Type="http://schemas.openxmlformats.org/officeDocument/2006/relationships/chart" Target="../charts/chart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18.png"/><Relationship Id="rId1" Type="http://schemas.openxmlformats.org/officeDocument/2006/relationships/chart" Target="../charts/chart5.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1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chart" Target="../charts/chart6.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6.jpeg"/><Relationship Id="rId2" Type="http://schemas.microsoft.com/office/2007/relationships/hdphoto" Target="../media/hdphoto1.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image" Target="../media/image11.jpe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a:spLocks noChangeAspect="1"/>
          </p:cNvSpPr>
          <p:nvPr/>
        </p:nvSpPr>
        <p:spPr>
          <a:xfrm>
            <a:off x="4118425" y="804001"/>
            <a:ext cx="3348000" cy="3348000"/>
          </a:xfrm>
          <a:prstGeom prst="ellipse">
            <a:avLst/>
          </a:prstGeom>
          <a:solidFill>
            <a:srgbClr val="E4A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938424" y="624001"/>
            <a:ext cx="3708000" cy="3708000"/>
          </a:xfrm>
          <a:prstGeom prst="ellipse">
            <a:avLst/>
          </a:prstGeom>
          <a:noFill/>
          <a:ln>
            <a:solidFill>
              <a:srgbClr val="DAB96E"/>
            </a:solidFill>
            <a:prstDash val="sysDot"/>
          </a:ln>
          <a:extLst>
            <a:ext uri="{909E8E84-426E-40DD-AFC4-6F175D3DCCD1}">
              <a14:hiddenFill xmlns:a14="http://schemas.microsoft.com/office/drawing/2010/main">
                <a:solidFill>
                  <a:srgbClr val="DAB96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4083283" y="1845359"/>
            <a:ext cx="3352800" cy="1264920"/>
          </a:xfrm>
          <a:prstGeom prst="rect">
            <a:avLst/>
          </a:prstGeom>
          <a:noFill/>
        </p:spPr>
        <p:txBody>
          <a:bodyPr wrap="square" lIns="0" tIns="0" rIns="0" rtlCol="0">
            <a:spAutoFit/>
          </a:bodyPr>
          <a:lstStyle/>
          <a:p>
            <a:pPr algn="ctr" defTabSz="-635">
              <a:lnSpc>
                <a:spcPct val="100000"/>
              </a:lnSpc>
            </a:pPr>
            <a:r>
              <a:rPr lang="zh-CN" altLang="en-US" sz="2000" dirty="0">
                <a:solidFill>
                  <a:schemeClr val="tx1"/>
                </a:solidFill>
                <a:latin typeface="+mj-lt"/>
                <a:cs typeface="微软雅黑" panose="020B0503020204020204" pitchFamily="18" charset="-122"/>
              </a:rPr>
              <a:t>大学生实用</a:t>
            </a:r>
            <a:endParaRPr lang="zh-CN" altLang="en-US" sz="2000" dirty="0">
              <a:solidFill>
                <a:schemeClr val="tx1"/>
              </a:solidFill>
              <a:latin typeface="+mj-lt"/>
              <a:cs typeface="微软雅黑" panose="020B0503020204020204" pitchFamily="18" charset="-122"/>
            </a:endParaRPr>
          </a:p>
          <a:p>
            <a:pPr algn="ctr" defTabSz="-635">
              <a:lnSpc>
                <a:spcPct val="100000"/>
              </a:lnSpc>
            </a:pPr>
            <a:r>
              <a:rPr lang="zh-CN" altLang="en-US" sz="6000" dirty="0">
                <a:solidFill>
                  <a:schemeClr val="tx1"/>
                </a:solidFill>
                <a:latin typeface="+mj-lt"/>
                <a:cs typeface="微软雅黑" panose="020B0503020204020204" pitchFamily="18" charset="-122"/>
              </a:rPr>
              <a:t>理财工具</a:t>
            </a:r>
            <a:endParaRPr lang="zh-CN" altLang="en-US" sz="6000" dirty="0">
              <a:solidFill>
                <a:schemeClr val="tx1"/>
              </a:solidFill>
              <a:latin typeface="+mj-lt"/>
              <a:cs typeface="微软雅黑" panose="020B0503020204020204" pitchFamily="18" charset="-122"/>
            </a:endParaRPr>
          </a:p>
        </p:txBody>
      </p:sp>
      <p:sp>
        <p:nvSpPr>
          <p:cNvPr id="65" name="等腰三角形 64"/>
          <p:cNvSpPr/>
          <p:nvPr/>
        </p:nvSpPr>
        <p:spPr>
          <a:xfrm rot="18780000">
            <a:off x="8426449" y="3552920"/>
            <a:ext cx="718185" cy="725170"/>
          </a:xfrm>
          <a:prstGeom prst="triangle">
            <a:avLst/>
          </a:prstGeom>
          <a:solidFill>
            <a:srgbClr val="DAB96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18720000">
            <a:off x="8871312" y="5075559"/>
            <a:ext cx="507365" cy="512445"/>
          </a:xfrm>
          <a:prstGeom prst="triangle">
            <a:avLst/>
          </a:prstGeom>
          <a:solidFill>
            <a:srgbClr val="DAB96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18900000">
            <a:off x="9572352" y="4082419"/>
            <a:ext cx="1108075" cy="1118235"/>
          </a:xfrm>
          <a:prstGeom prst="triangle">
            <a:avLst/>
          </a:prstGeom>
          <a:solidFill>
            <a:srgbClr val="DAB96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rot="18600000">
            <a:off x="10508977" y="5883279"/>
            <a:ext cx="492125" cy="497205"/>
          </a:xfrm>
          <a:prstGeom prst="triangle">
            <a:avLst/>
          </a:prstGeom>
          <a:solidFill>
            <a:srgbClr val="DAB96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p:cNvSpPr/>
          <p:nvPr/>
        </p:nvSpPr>
        <p:spPr>
          <a:xfrm rot="7140000">
            <a:off x="939800" y="483870"/>
            <a:ext cx="816610" cy="824230"/>
          </a:xfrm>
          <a:prstGeom prst="triangle">
            <a:avLst/>
          </a:prstGeom>
          <a:solidFill>
            <a:srgbClr val="DAB96E">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rot="7260000">
            <a:off x="1590040" y="1787525"/>
            <a:ext cx="528320" cy="533400"/>
          </a:xfrm>
          <a:prstGeom prst="triangle">
            <a:avLst/>
          </a:prstGeom>
          <a:solidFill>
            <a:srgbClr val="DAB96E">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p:cNvSpPr/>
          <p:nvPr/>
        </p:nvSpPr>
        <p:spPr>
          <a:xfrm rot="7620000">
            <a:off x="2682875" y="1486535"/>
            <a:ext cx="563880" cy="652145"/>
          </a:xfrm>
          <a:prstGeom prst="triangle">
            <a:avLst/>
          </a:prstGeom>
          <a:solidFill>
            <a:srgbClr val="DAB96E">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Audiomachine - Breath and Life">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19988674" y="-12337793"/>
            <a:ext cx="831595" cy="831593"/>
          </a:xfrm>
          <a:prstGeom prst="rect">
            <a:avLst/>
          </a:prstGeom>
        </p:spPr>
      </p:pic>
      <p:sp>
        <p:nvSpPr>
          <p:cNvPr id="3" name="文本框 2"/>
          <p:cNvSpPr txBox="1"/>
          <p:nvPr/>
        </p:nvSpPr>
        <p:spPr>
          <a:xfrm>
            <a:off x="2219325" y="4151630"/>
            <a:ext cx="2059940" cy="1922780"/>
          </a:xfrm>
          <a:prstGeom prst="rect">
            <a:avLst/>
          </a:prstGeom>
          <a:noFill/>
          <a:effectLst>
            <a:outerShdw blurRad="50800" dist="38100" dir="2700000" algn="tl" rotWithShape="0">
              <a:prstClr val="black">
                <a:alpha val="0"/>
              </a:prstClr>
            </a:outerShdw>
          </a:effectLst>
        </p:spPr>
        <p:txBody>
          <a:bodyPr wrap="square" rtlCol="0">
            <a:spAutoFit/>
          </a:bodyPr>
          <a:lstStyle/>
          <a:p>
            <a:r>
              <a:rPr lang="en-US" altLang="zh-CN" sz="2000" b="1">
                <a:solidFill>
                  <a:schemeClr val="accent6">
                    <a:lumMod val="60000"/>
                    <a:lumOff val="40000"/>
                  </a:schemeClr>
                </a:solidFill>
              </a:rPr>
              <a:t>            </a:t>
            </a:r>
            <a:r>
              <a:rPr lang="zh-CN" altLang="en-US" sz="2000" b="1">
                <a:solidFill>
                  <a:schemeClr val="accent6">
                    <a:lumMod val="60000"/>
                    <a:lumOff val="40000"/>
                  </a:schemeClr>
                </a:solidFill>
              </a:rPr>
              <a:t>小组成员</a:t>
            </a:r>
            <a:r>
              <a:rPr lang="zh-CN" altLang="en-US" sz="2000">
                <a:solidFill>
                  <a:schemeClr val="accent6">
                    <a:lumMod val="60000"/>
                    <a:lumOff val="40000"/>
                  </a:schemeClr>
                </a:solidFill>
              </a:rPr>
              <a:t>：</a:t>
            </a:r>
            <a:endParaRPr lang="zh-CN" altLang="en-US" sz="2000">
              <a:solidFill>
                <a:schemeClr val="accent6">
                  <a:lumMod val="60000"/>
                  <a:lumOff val="40000"/>
                </a:schemeClr>
              </a:solidFill>
            </a:endParaRPr>
          </a:p>
          <a:p>
            <a:r>
              <a:rPr lang="zh-CN" altLang="en-US" sz="2000">
                <a:solidFill>
                  <a:schemeClr val="accent6">
                    <a:lumMod val="60000"/>
                    <a:lumOff val="40000"/>
                  </a:schemeClr>
                </a:solidFill>
              </a:rPr>
              <a:t>        徐苏恒</a:t>
            </a:r>
            <a:endParaRPr lang="zh-CN" altLang="en-US" sz="2000">
              <a:solidFill>
                <a:schemeClr val="accent6">
                  <a:lumMod val="60000"/>
                  <a:lumOff val="40000"/>
                </a:schemeClr>
              </a:solidFill>
            </a:endParaRPr>
          </a:p>
          <a:p>
            <a:r>
              <a:rPr lang="zh-CN" altLang="en-US" sz="2000">
                <a:solidFill>
                  <a:schemeClr val="accent6">
                    <a:lumMod val="60000"/>
                    <a:lumOff val="40000"/>
                  </a:schemeClr>
                </a:solidFill>
              </a:rPr>
              <a:t>        刘子琦</a:t>
            </a:r>
            <a:endParaRPr lang="zh-CN" altLang="en-US" sz="2000">
              <a:solidFill>
                <a:schemeClr val="accent6">
                  <a:lumMod val="60000"/>
                  <a:lumOff val="40000"/>
                </a:schemeClr>
              </a:solidFill>
            </a:endParaRPr>
          </a:p>
          <a:p>
            <a:r>
              <a:rPr lang="zh-CN" altLang="en-US" sz="2000">
                <a:solidFill>
                  <a:schemeClr val="accent6">
                    <a:lumMod val="60000"/>
                    <a:lumOff val="40000"/>
                  </a:schemeClr>
                </a:solidFill>
              </a:rPr>
              <a:t>        于文昊</a:t>
            </a:r>
            <a:endParaRPr lang="zh-CN" altLang="en-US" sz="2000">
              <a:solidFill>
                <a:schemeClr val="accent6">
                  <a:lumMod val="60000"/>
                  <a:lumOff val="40000"/>
                </a:schemeClr>
              </a:solidFill>
            </a:endParaRPr>
          </a:p>
          <a:p>
            <a:r>
              <a:rPr lang="zh-CN" altLang="en-US" sz="2000">
                <a:solidFill>
                  <a:schemeClr val="accent6">
                    <a:lumMod val="60000"/>
                    <a:lumOff val="40000"/>
                  </a:schemeClr>
                </a:solidFill>
                <a:sym typeface="+mn-ea"/>
              </a:rPr>
              <a:t>        王珊珊</a:t>
            </a:r>
            <a:endParaRPr lang="zh-CN" altLang="en-US" sz="2000">
              <a:solidFill>
                <a:schemeClr val="accent6">
                  <a:lumMod val="60000"/>
                  <a:lumOff val="40000"/>
                </a:schemeClr>
              </a:solidFill>
              <a:sym typeface="+mn-ea"/>
            </a:endParaRPr>
          </a:p>
          <a:p>
            <a:r>
              <a:rPr lang="zh-CN" altLang="en-US" sz="2000">
                <a:solidFill>
                  <a:schemeClr val="accent6">
                    <a:lumMod val="60000"/>
                    <a:lumOff val="40000"/>
                  </a:schemeClr>
                </a:solidFill>
              </a:rPr>
              <a:t>        季佳熠</a:t>
            </a:r>
            <a:endParaRPr lang="zh-CN" altLang="en-US" sz="2000">
              <a:solidFill>
                <a:schemeClr val="accent6">
                  <a:lumMod val="60000"/>
                  <a:lumOff val="40000"/>
                </a:schemeClr>
              </a:solidFill>
            </a:endParaRPr>
          </a:p>
        </p:txBody>
      </p:sp>
      <p:grpSp>
        <p:nvGrpSpPr>
          <p:cNvPr id="5" name="组合 4"/>
          <p:cNvGrpSpPr/>
          <p:nvPr/>
        </p:nvGrpSpPr>
        <p:grpSpPr>
          <a:xfrm>
            <a:off x="6911975" y="4930775"/>
            <a:ext cx="2711450" cy="749300"/>
            <a:chOff x="10885" y="7765"/>
            <a:chExt cx="4270" cy="1180"/>
          </a:xfrm>
        </p:grpSpPr>
        <p:sp>
          <p:nvSpPr>
            <p:cNvPr id="4" name="TextBox 1"/>
            <p:cNvSpPr txBox="1"/>
            <p:nvPr/>
          </p:nvSpPr>
          <p:spPr>
            <a:xfrm>
              <a:off x="11225" y="7937"/>
              <a:ext cx="1595" cy="848"/>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2017</a:t>
              </a:r>
              <a:endPar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7" name="矩形 6"/>
            <p:cNvSpPr/>
            <p:nvPr/>
          </p:nvSpPr>
          <p:spPr>
            <a:xfrm>
              <a:off x="10885" y="7765"/>
              <a:ext cx="57" cy="11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13380" y="7937"/>
              <a:ext cx="399" cy="848"/>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4</a:t>
              </a:r>
              <a:endPar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10" name="矩形 9"/>
            <p:cNvSpPr/>
            <p:nvPr/>
          </p:nvSpPr>
          <p:spPr>
            <a:xfrm>
              <a:off x="13096" y="7767"/>
              <a:ext cx="57" cy="11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
            <p:cNvSpPr txBox="1"/>
            <p:nvPr/>
          </p:nvSpPr>
          <p:spPr>
            <a:xfrm>
              <a:off x="14357" y="7937"/>
              <a:ext cx="798" cy="848"/>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10</a:t>
              </a:r>
              <a:endPar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17" name="矩形 16"/>
            <p:cNvSpPr/>
            <p:nvPr/>
          </p:nvSpPr>
          <p:spPr>
            <a:xfrm>
              <a:off x="14085" y="7765"/>
              <a:ext cx="57" cy="11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Tm="10109">
        <p14:vortex dir="r"/>
      </p:transition>
    </mc:Choice>
    <mc:Fallback>
      <p:transition spd="slow" advTm="101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20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250" fill="hold"/>
                                        <p:tgtEl>
                                          <p:spTgt spid="70"/>
                                        </p:tgtEl>
                                        <p:attrNameLst>
                                          <p:attrName>ppt_w</p:attrName>
                                        </p:attrNameLst>
                                      </p:cBhvr>
                                      <p:tavLst>
                                        <p:tav tm="0">
                                          <p:val>
                                            <p:fltVal val="0"/>
                                          </p:val>
                                        </p:tav>
                                        <p:tav tm="100000">
                                          <p:val>
                                            <p:strVal val="#ppt_w"/>
                                          </p:val>
                                        </p:tav>
                                      </p:tavLst>
                                    </p:anim>
                                    <p:anim calcmode="lin" valueType="num">
                                      <p:cBhvr>
                                        <p:cTn id="17" dur="250" fill="hold"/>
                                        <p:tgtEl>
                                          <p:spTgt spid="70"/>
                                        </p:tgtEl>
                                        <p:attrNameLst>
                                          <p:attrName>ppt_h</p:attrName>
                                        </p:attrNameLst>
                                      </p:cBhvr>
                                      <p:tavLst>
                                        <p:tav tm="0">
                                          <p:val>
                                            <p:fltVal val="0"/>
                                          </p:val>
                                        </p:tav>
                                        <p:tav tm="100000">
                                          <p:val>
                                            <p:strVal val="#ppt_h"/>
                                          </p:val>
                                        </p:tav>
                                      </p:tavLst>
                                    </p:anim>
                                    <p:animEffect transition="in" filter="fade">
                                      <p:cBhvr>
                                        <p:cTn id="18" dur="250"/>
                                        <p:tgtEl>
                                          <p:spTgt spid="70"/>
                                        </p:tgtEl>
                                      </p:cBhvr>
                                    </p:animEffect>
                                    <p:anim calcmode="lin" valueType="num">
                                      <p:cBhvr>
                                        <p:cTn id="19" dur="250" fill="hold"/>
                                        <p:tgtEl>
                                          <p:spTgt spid="70"/>
                                        </p:tgtEl>
                                        <p:attrNameLst>
                                          <p:attrName>ppt_x</p:attrName>
                                        </p:attrNameLst>
                                      </p:cBhvr>
                                      <p:tavLst>
                                        <p:tav tm="0">
                                          <p:val>
                                            <p:fltVal val="0.5"/>
                                          </p:val>
                                        </p:tav>
                                        <p:tav tm="100000">
                                          <p:val>
                                            <p:strVal val="#ppt_x"/>
                                          </p:val>
                                        </p:tav>
                                      </p:tavLst>
                                    </p:anim>
                                    <p:anim calcmode="lin" valueType="num">
                                      <p:cBhvr>
                                        <p:cTn id="20" dur="250" fill="hold"/>
                                        <p:tgtEl>
                                          <p:spTgt spid="70"/>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50" fill="hold"/>
                                        <p:tgtEl>
                                          <p:spTgt spid="71"/>
                                        </p:tgtEl>
                                        <p:attrNameLst>
                                          <p:attrName>ppt_w</p:attrName>
                                        </p:attrNameLst>
                                      </p:cBhvr>
                                      <p:tavLst>
                                        <p:tav tm="0">
                                          <p:val>
                                            <p:fltVal val="0"/>
                                          </p:val>
                                        </p:tav>
                                        <p:tav tm="100000">
                                          <p:val>
                                            <p:strVal val="#ppt_w"/>
                                          </p:val>
                                        </p:tav>
                                      </p:tavLst>
                                    </p:anim>
                                    <p:anim calcmode="lin" valueType="num">
                                      <p:cBhvr>
                                        <p:cTn id="24" dur="250" fill="hold"/>
                                        <p:tgtEl>
                                          <p:spTgt spid="71"/>
                                        </p:tgtEl>
                                        <p:attrNameLst>
                                          <p:attrName>ppt_h</p:attrName>
                                        </p:attrNameLst>
                                      </p:cBhvr>
                                      <p:tavLst>
                                        <p:tav tm="0">
                                          <p:val>
                                            <p:fltVal val="0"/>
                                          </p:val>
                                        </p:tav>
                                        <p:tav tm="100000">
                                          <p:val>
                                            <p:strVal val="#ppt_h"/>
                                          </p:val>
                                        </p:tav>
                                      </p:tavLst>
                                    </p:anim>
                                    <p:animEffect transition="in" filter="fade">
                                      <p:cBhvr>
                                        <p:cTn id="25" dur="250"/>
                                        <p:tgtEl>
                                          <p:spTgt spid="71"/>
                                        </p:tgtEl>
                                      </p:cBhvr>
                                    </p:animEffect>
                                    <p:anim calcmode="lin" valueType="num">
                                      <p:cBhvr>
                                        <p:cTn id="26" dur="250" fill="hold"/>
                                        <p:tgtEl>
                                          <p:spTgt spid="71"/>
                                        </p:tgtEl>
                                        <p:attrNameLst>
                                          <p:attrName>ppt_x</p:attrName>
                                        </p:attrNameLst>
                                      </p:cBhvr>
                                      <p:tavLst>
                                        <p:tav tm="0">
                                          <p:val>
                                            <p:fltVal val="0.5"/>
                                          </p:val>
                                        </p:tav>
                                        <p:tav tm="100000">
                                          <p:val>
                                            <p:strVal val="#ppt_x"/>
                                          </p:val>
                                        </p:tav>
                                      </p:tavLst>
                                    </p:anim>
                                    <p:anim calcmode="lin" valueType="num">
                                      <p:cBhvr>
                                        <p:cTn id="27" dur="250" fill="hold"/>
                                        <p:tgtEl>
                                          <p:spTgt spid="71"/>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p:cTn id="30" dur="500" fill="hold"/>
                                        <p:tgtEl>
                                          <p:spTgt spid="65"/>
                                        </p:tgtEl>
                                        <p:attrNameLst>
                                          <p:attrName>ppt_w</p:attrName>
                                        </p:attrNameLst>
                                      </p:cBhvr>
                                      <p:tavLst>
                                        <p:tav tm="0">
                                          <p:val>
                                            <p:fltVal val="0"/>
                                          </p:val>
                                        </p:tav>
                                        <p:tav tm="100000">
                                          <p:val>
                                            <p:strVal val="#ppt_w"/>
                                          </p:val>
                                        </p:tav>
                                      </p:tavLst>
                                    </p:anim>
                                    <p:anim calcmode="lin" valueType="num">
                                      <p:cBhvr>
                                        <p:cTn id="31" dur="500" fill="hold"/>
                                        <p:tgtEl>
                                          <p:spTgt spid="65"/>
                                        </p:tgtEl>
                                        <p:attrNameLst>
                                          <p:attrName>ppt_h</p:attrName>
                                        </p:attrNameLst>
                                      </p:cBhvr>
                                      <p:tavLst>
                                        <p:tav tm="0">
                                          <p:val>
                                            <p:fltVal val="0"/>
                                          </p:val>
                                        </p:tav>
                                        <p:tav tm="100000">
                                          <p:val>
                                            <p:strVal val="#ppt_h"/>
                                          </p:val>
                                        </p:tav>
                                      </p:tavLst>
                                    </p:anim>
                                    <p:animEffect transition="in" filter="fade">
                                      <p:cBhvr>
                                        <p:cTn id="32" dur="500"/>
                                        <p:tgtEl>
                                          <p:spTgt spid="65"/>
                                        </p:tgtEl>
                                      </p:cBhvr>
                                    </p:animEffect>
                                    <p:anim calcmode="lin" valueType="num">
                                      <p:cBhvr>
                                        <p:cTn id="33" dur="500" fill="hold"/>
                                        <p:tgtEl>
                                          <p:spTgt spid="65"/>
                                        </p:tgtEl>
                                        <p:attrNameLst>
                                          <p:attrName>ppt_x</p:attrName>
                                        </p:attrNameLst>
                                      </p:cBhvr>
                                      <p:tavLst>
                                        <p:tav tm="0">
                                          <p:val>
                                            <p:fltVal val="0.5"/>
                                          </p:val>
                                        </p:tav>
                                        <p:tav tm="100000">
                                          <p:val>
                                            <p:strVal val="#ppt_x"/>
                                          </p:val>
                                        </p:tav>
                                      </p:tavLst>
                                    </p:anim>
                                    <p:anim calcmode="lin" valueType="num">
                                      <p:cBhvr>
                                        <p:cTn id="34" dur="500" fill="hold"/>
                                        <p:tgtEl>
                                          <p:spTgt spid="65"/>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fltVal val="0"/>
                                          </p:val>
                                        </p:tav>
                                        <p:tav tm="100000">
                                          <p:val>
                                            <p:strVal val="#ppt_w"/>
                                          </p:val>
                                        </p:tav>
                                      </p:tavLst>
                                    </p:anim>
                                    <p:anim calcmode="lin" valueType="num">
                                      <p:cBhvr>
                                        <p:cTn id="38" dur="500" fill="hold"/>
                                        <p:tgtEl>
                                          <p:spTgt spid="67"/>
                                        </p:tgtEl>
                                        <p:attrNameLst>
                                          <p:attrName>ppt_h</p:attrName>
                                        </p:attrNameLst>
                                      </p:cBhvr>
                                      <p:tavLst>
                                        <p:tav tm="0">
                                          <p:val>
                                            <p:fltVal val="0"/>
                                          </p:val>
                                        </p:tav>
                                        <p:tav tm="100000">
                                          <p:val>
                                            <p:strVal val="#ppt_h"/>
                                          </p:val>
                                        </p:tav>
                                      </p:tavLst>
                                    </p:anim>
                                    <p:animEffect transition="in" filter="fade">
                                      <p:cBhvr>
                                        <p:cTn id="39" dur="500"/>
                                        <p:tgtEl>
                                          <p:spTgt spid="67"/>
                                        </p:tgtEl>
                                      </p:cBhvr>
                                    </p:animEffect>
                                    <p:anim calcmode="lin" valueType="num">
                                      <p:cBhvr>
                                        <p:cTn id="40" dur="500" fill="hold"/>
                                        <p:tgtEl>
                                          <p:spTgt spid="67"/>
                                        </p:tgtEl>
                                        <p:attrNameLst>
                                          <p:attrName>ppt_x</p:attrName>
                                        </p:attrNameLst>
                                      </p:cBhvr>
                                      <p:tavLst>
                                        <p:tav tm="0">
                                          <p:val>
                                            <p:fltVal val="0.5"/>
                                          </p:val>
                                        </p:tav>
                                        <p:tav tm="100000">
                                          <p:val>
                                            <p:strVal val="#ppt_x"/>
                                          </p:val>
                                        </p:tav>
                                      </p:tavLst>
                                    </p:anim>
                                    <p:anim calcmode="lin" valueType="num">
                                      <p:cBhvr>
                                        <p:cTn id="41" dur="500" fill="hold"/>
                                        <p:tgtEl>
                                          <p:spTgt spid="67"/>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500" fill="hold"/>
                                        <p:tgtEl>
                                          <p:spTgt spid="68"/>
                                        </p:tgtEl>
                                        <p:attrNameLst>
                                          <p:attrName>ppt_w</p:attrName>
                                        </p:attrNameLst>
                                      </p:cBhvr>
                                      <p:tavLst>
                                        <p:tav tm="0">
                                          <p:val>
                                            <p:fltVal val="0"/>
                                          </p:val>
                                        </p:tav>
                                        <p:tav tm="100000">
                                          <p:val>
                                            <p:strVal val="#ppt_w"/>
                                          </p:val>
                                        </p:tav>
                                      </p:tavLst>
                                    </p:anim>
                                    <p:anim calcmode="lin" valueType="num">
                                      <p:cBhvr>
                                        <p:cTn id="45" dur="500" fill="hold"/>
                                        <p:tgtEl>
                                          <p:spTgt spid="68"/>
                                        </p:tgtEl>
                                        <p:attrNameLst>
                                          <p:attrName>ppt_h</p:attrName>
                                        </p:attrNameLst>
                                      </p:cBhvr>
                                      <p:tavLst>
                                        <p:tav tm="0">
                                          <p:val>
                                            <p:fltVal val="0"/>
                                          </p:val>
                                        </p:tav>
                                        <p:tav tm="100000">
                                          <p:val>
                                            <p:strVal val="#ppt_h"/>
                                          </p:val>
                                        </p:tav>
                                      </p:tavLst>
                                    </p:anim>
                                    <p:animEffect transition="in" filter="fade">
                                      <p:cBhvr>
                                        <p:cTn id="46" dur="500"/>
                                        <p:tgtEl>
                                          <p:spTgt spid="68"/>
                                        </p:tgtEl>
                                      </p:cBhvr>
                                    </p:animEffect>
                                    <p:anim calcmode="lin" valueType="num">
                                      <p:cBhvr>
                                        <p:cTn id="47" dur="500" fill="hold"/>
                                        <p:tgtEl>
                                          <p:spTgt spid="68"/>
                                        </p:tgtEl>
                                        <p:attrNameLst>
                                          <p:attrName>ppt_x</p:attrName>
                                        </p:attrNameLst>
                                      </p:cBhvr>
                                      <p:tavLst>
                                        <p:tav tm="0">
                                          <p:val>
                                            <p:fltVal val="0.5"/>
                                          </p:val>
                                        </p:tav>
                                        <p:tav tm="100000">
                                          <p:val>
                                            <p:strVal val="#ppt_x"/>
                                          </p:val>
                                        </p:tav>
                                      </p:tavLst>
                                    </p:anim>
                                    <p:anim calcmode="lin" valueType="num">
                                      <p:cBhvr>
                                        <p:cTn id="48" dur="500" fill="hold"/>
                                        <p:tgtEl>
                                          <p:spTgt spid="68"/>
                                        </p:tgtEl>
                                        <p:attrNameLst>
                                          <p:attrName>ppt_y</p:attrName>
                                        </p:attrNameLst>
                                      </p:cBhvr>
                                      <p:tavLst>
                                        <p:tav tm="0">
                                          <p:val>
                                            <p:fltVal val="0.5"/>
                                          </p:val>
                                        </p:tav>
                                        <p:tav tm="100000">
                                          <p:val>
                                            <p:strVal val="#ppt_y"/>
                                          </p:val>
                                        </p:tav>
                                      </p:tavLst>
                                    </p:anim>
                                  </p:childTnLst>
                                </p:cTn>
                              </p:par>
                              <p:par>
                                <p:cTn id="49" presetID="53" presetClass="entr" presetSubtype="528"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animEffect transition="in" filter="fade">
                                      <p:cBhvr>
                                        <p:cTn id="53" dur="500"/>
                                        <p:tgtEl>
                                          <p:spTgt spid="69"/>
                                        </p:tgtEl>
                                      </p:cBhvr>
                                    </p:animEffect>
                                    <p:anim calcmode="lin" valueType="num">
                                      <p:cBhvr>
                                        <p:cTn id="54" dur="500" fill="hold"/>
                                        <p:tgtEl>
                                          <p:spTgt spid="69"/>
                                        </p:tgtEl>
                                        <p:attrNameLst>
                                          <p:attrName>ppt_x</p:attrName>
                                        </p:attrNameLst>
                                      </p:cBhvr>
                                      <p:tavLst>
                                        <p:tav tm="0">
                                          <p:val>
                                            <p:fltVal val="0.5"/>
                                          </p:val>
                                        </p:tav>
                                        <p:tav tm="100000">
                                          <p:val>
                                            <p:strVal val="#ppt_x"/>
                                          </p:val>
                                        </p:tav>
                                      </p:tavLst>
                                    </p:anim>
                                    <p:anim calcmode="lin" valueType="num">
                                      <p:cBhvr>
                                        <p:cTn id="55" dur="500" fill="hold"/>
                                        <p:tgtEl>
                                          <p:spTgt spid="69"/>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p:cTn id="58" dur="250" fill="hold"/>
                                        <p:tgtEl>
                                          <p:spTgt spid="72"/>
                                        </p:tgtEl>
                                        <p:attrNameLst>
                                          <p:attrName>ppt_w</p:attrName>
                                        </p:attrNameLst>
                                      </p:cBhvr>
                                      <p:tavLst>
                                        <p:tav tm="0">
                                          <p:val>
                                            <p:fltVal val="0"/>
                                          </p:val>
                                        </p:tav>
                                        <p:tav tm="100000">
                                          <p:val>
                                            <p:strVal val="#ppt_w"/>
                                          </p:val>
                                        </p:tav>
                                      </p:tavLst>
                                    </p:anim>
                                    <p:anim calcmode="lin" valueType="num">
                                      <p:cBhvr>
                                        <p:cTn id="59" dur="250" fill="hold"/>
                                        <p:tgtEl>
                                          <p:spTgt spid="72"/>
                                        </p:tgtEl>
                                        <p:attrNameLst>
                                          <p:attrName>ppt_h</p:attrName>
                                        </p:attrNameLst>
                                      </p:cBhvr>
                                      <p:tavLst>
                                        <p:tav tm="0">
                                          <p:val>
                                            <p:fltVal val="0"/>
                                          </p:val>
                                        </p:tav>
                                        <p:tav tm="100000">
                                          <p:val>
                                            <p:strVal val="#ppt_h"/>
                                          </p:val>
                                        </p:tav>
                                      </p:tavLst>
                                    </p:anim>
                                    <p:animEffect transition="in" filter="fade">
                                      <p:cBhvr>
                                        <p:cTn id="60" dur="250"/>
                                        <p:tgtEl>
                                          <p:spTgt spid="72"/>
                                        </p:tgtEl>
                                      </p:cBhvr>
                                    </p:animEffect>
                                    <p:anim calcmode="lin" valueType="num">
                                      <p:cBhvr>
                                        <p:cTn id="61" dur="250" fill="hold"/>
                                        <p:tgtEl>
                                          <p:spTgt spid="72"/>
                                        </p:tgtEl>
                                        <p:attrNameLst>
                                          <p:attrName>ppt_x</p:attrName>
                                        </p:attrNameLst>
                                      </p:cBhvr>
                                      <p:tavLst>
                                        <p:tav tm="0">
                                          <p:val>
                                            <p:fltVal val="0.5"/>
                                          </p:val>
                                        </p:tav>
                                        <p:tav tm="100000">
                                          <p:val>
                                            <p:strVal val="#ppt_x"/>
                                          </p:val>
                                        </p:tav>
                                      </p:tavLst>
                                    </p:anim>
                                    <p:anim calcmode="lin" valueType="num">
                                      <p:cBhvr>
                                        <p:cTn id="62" dur="250" fill="hold"/>
                                        <p:tgtEl>
                                          <p:spTgt spid="72"/>
                                        </p:tgtEl>
                                        <p:attrNameLst>
                                          <p:attrName>ppt_y</p:attrName>
                                        </p:attrNameLst>
                                      </p:cBhvr>
                                      <p:tavLst>
                                        <p:tav tm="0">
                                          <p:val>
                                            <p:fltVal val="0.5"/>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3">
                                            <p:txEl>
                                              <p:pRg st="0" end="0"/>
                                            </p:txEl>
                                          </p:spTgt>
                                        </p:tgtEl>
                                        <p:attrNameLst>
                                          <p:attrName>style.visibility</p:attrName>
                                        </p:attrNameLst>
                                      </p:cBhvr>
                                      <p:to>
                                        <p:strVal val="visible"/>
                                      </p:to>
                                    </p:set>
                                    <p:anim calcmode="lin" valueType="num">
                                      <p:cBhvr>
                                        <p:cTn id="7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3">
                                            <p:txEl>
                                              <p:pRg st="0" end="0"/>
                                            </p:txEl>
                                          </p:spTgt>
                                        </p:tgtEl>
                                      </p:cBhvr>
                                    </p:animEffect>
                                  </p:childTnLst>
                                </p:cTn>
                              </p:par>
                              <p:par>
                                <p:cTn id="82" presetID="53" presetClass="entr" presetSubtype="16" fill="hold" nodeType="with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anim calcmode="lin" valueType="num">
                                      <p:cBhvr>
                                        <p:cTn id="8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86" dur="500"/>
                                        <p:tgtEl>
                                          <p:spTgt spid="3">
                                            <p:txEl>
                                              <p:pRg st="1" end="1"/>
                                            </p:txEl>
                                          </p:spTgt>
                                        </p:tgtEl>
                                      </p:cBhvr>
                                    </p:animEffect>
                                  </p:childTnLst>
                                </p:cTn>
                              </p:par>
                              <p:par>
                                <p:cTn id="87" presetID="53" presetClass="entr" presetSubtype="16"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 calcmode="lin" valueType="num">
                                      <p:cBhvr>
                                        <p:cTn id="8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9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1" dur="500"/>
                                        <p:tgtEl>
                                          <p:spTgt spid="3">
                                            <p:txEl>
                                              <p:pRg st="2" end="2"/>
                                            </p:txEl>
                                          </p:spTgt>
                                        </p:tgtEl>
                                      </p:cBhvr>
                                    </p:animEffect>
                                  </p:childTnLst>
                                </p:cTn>
                              </p:par>
                              <p:par>
                                <p:cTn id="92" presetID="53" presetClass="entr" presetSubtype="16" fill="hold" nodeType="withEffect">
                                  <p:stCondLst>
                                    <p:cond delay="0"/>
                                  </p:stCondLst>
                                  <p:childTnLst>
                                    <p:set>
                                      <p:cBhvr>
                                        <p:cTn id="93" dur="1" fill="hold">
                                          <p:stCondLst>
                                            <p:cond delay="0"/>
                                          </p:stCondLst>
                                        </p:cTn>
                                        <p:tgtEl>
                                          <p:spTgt spid="3">
                                            <p:txEl>
                                              <p:pRg st="3" end="3"/>
                                            </p:txEl>
                                          </p:spTgt>
                                        </p:tgtEl>
                                        <p:attrNameLst>
                                          <p:attrName>style.visibility</p:attrName>
                                        </p:attrNameLst>
                                      </p:cBhvr>
                                      <p:to>
                                        <p:strVal val="visible"/>
                                      </p:to>
                                    </p:set>
                                    <p:anim calcmode="lin" valueType="num">
                                      <p:cBhvr>
                                        <p:cTn id="9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9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6" dur="500"/>
                                        <p:tgtEl>
                                          <p:spTgt spid="3">
                                            <p:txEl>
                                              <p:pRg st="3" end="3"/>
                                            </p:txEl>
                                          </p:spTgt>
                                        </p:tgtEl>
                                      </p:cBhvr>
                                    </p:animEffect>
                                  </p:childTnLst>
                                </p:cTn>
                              </p:par>
                              <p:par>
                                <p:cTn id="97" presetID="53" presetClass="entr" presetSubtype="16" fill="hold" nodeType="withEffect">
                                  <p:stCondLst>
                                    <p:cond delay="0"/>
                                  </p:stCondLst>
                                  <p:childTnLst>
                                    <p:set>
                                      <p:cBhvr>
                                        <p:cTn id="98" dur="1" fill="hold">
                                          <p:stCondLst>
                                            <p:cond delay="0"/>
                                          </p:stCondLst>
                                        </p:cTn>
                                        <p:tgtEl>
                                          <p:spTgt spid="3">
                                            <p:txEl>
                                              <p:pRg st="4" end="4"/>
                                            </p:txEl>
                                          </p:spTgt>
                                        </p:tgtEl>
                                        <p:attrNameLst>
                                          <p:attrName>style.visibility</p:attrName>
                                        </p:attrNameLst>
                                      </p:cBhvr>
                                      <p:to>
                                        <p:strVal val="visible"/>
                                      </p:to>
                                    </p:set>
                                    <p:anim calcmode="lin" valueType="num">
                                      <p:cBhvr>
                                        <p:cTn id="9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0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01" dur="500"/>
                                        <p:tgtEl>
                                          <p:spTgt spid="3">
                                            <p:txEl>
                                              <p:pRg st="4" end="4"/>
                                            </p:txEl>
                                          </p:spTgt>
                                        </p:tgtEl>
                                      </p:cBhvr>
                                    </p:animEffect>
                                  </p:childTnLst>
                                </p:cTn>
                              </p:par>
                              <p:par>
                                <p:cTn id="102" presetID="53" presetClass="entr" presetSubtype="16" fill="hold" nodeType="withEffect">
                                  <p:stCondLst>
                                    <p:cond delay="0"/>
                                  </p:stCondLst>
                                  <p:childTnLst>
                                    <p:set>
                                      <p:cBhvr>
                                        <p:cTn id="103" dur="1" fill="hold">
                                          <p:stCondLst>
                                            <p:cond delay="0"/>
                                          </p:stCondLst>
                                        </p:cTn>
                                        <p:tgtEl>
                                          <p:spTgt spid="3">
                                            <p:txEl>
                                              <p:pRg st="5" end="5"/>
                                            </p:txEl>
                                          </p:spTgt>
                                        </p:tgtEl>
                                        <p:attrNameLst>
                                          <p:attrName>style.visibility</p:attrName>
                                        </p:attrNameLst>
                                      </p:cBhvr>
                                      <p:to>
                                        <p:strVal val="visible"/>
                                      </p:to>
                                    </p:set>
                                    <p:anim calcmode="lin" valueType="num">
                                      <p:cBhvr>
                                        <p:cTn id="10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0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10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07" repeatCount="indefinite" fill="hold" display="0">
                  <p:stCondLst>
                    <p:cond delay="indefinite"/>
                  </p:stCondLst>
                  <p:endCondLst>
                    <p:cond evt="onStopAudio" delay="0">
                      <p:tgtEl>
                        <p:sldTgt/>
                      </p:tgtEl>
                    </p:cond>
                  </p:endCondLst>
                </p:cTn>
                <p:tgtEl>
                  <p:spTgt spid="2"/>
                </p:tgtEl>
              </p:cMediaNode>
            </p:audio>
          </p:childTnLst>
        </p:cTn>
      </p:par>
    </p:tnLst>
    <p:bldLst>
      <p:bldP spid="27" grpId="0" animBg="1"/>
      <p:bldP spid="28" grpId="0" animBg="1"/>
      <p:bldP spid="8" grpId="0"/>
      <p:bldP spid="65" grpId="0" animBg="1"/>
      <p:bldP spid="67" grpId="0" animBg="1"/>
      <p:bldP spid="68" grpId="0" animBg="1"/>
      <p:bldP spid="69" grpId="0" animBg="1"/>
      <p:bldP spid="70" grpId="0" animBg="1"/>
      <p:bldP spid="71" grpId="0" animBg="1"/>
      <p:bldP spid="7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62585" y="-635"/>
            <a:ext cx="5974715" cy="4502785"/>
          </a:xfrm>
          <a:prstGeom prst="rect">
            <a:avLst/>
          </a:prstGeom>
        </p:spPr>
      </p:pic>
      <p:sp>
        <p:nvSpPr>
          <p:cNvPr id="5"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3904787" cy="302647"/>
          </a:xfrm>
          <a:prstGeom prst="rect">
            <a:avLst/>
          </a:prstGeom>
          <a:noFill/>
        </p:spPr>
        <p:txBody>
          <a:bodyPr wrap="none" lIns="0" tIns="0" rIns="0" rtlCol="0">
            <a:spAutoFit/>
          </a:bodyPr>
          <a:lstStyle/>
          <a:p>
            <a:pPr algn="l" defTabSz="-635">
              <a:lnSpc>
                <a:spcPts val="2000"/>
              </a:lnSpc>
            </a:pPr>
            <a:r>
              <a:rPr lang="zh-CN" altLang="en-US" sz="1600" b="1" dirty="0">
                <a:latin typeface="+mj-lt"/>
                <a:cs typeface="Calibri" panose="020F0502020204030204" pitchFamily="18" charset="0"/>
                <a:sym typeface="+mn-ea"/>
              </a:rPr>
              <a:t>通过一个</a:t>
            </a:r>
            <a:r>
              <a:rPr lang="en-US" altLang="zh-CN" sz="1600" b="1" dirty="0" err="1">
                <a:latin typeface="+mj-lt"/>
                <a:cs typeface="Calibri" panose="020F0502020204030204" pitchFamily="18" charset="0"/>
                <a:sym typeface="+mn-ea"/>
              </a:rPr>
              <a:t>ListCreation</a:t>
            </a:r>
            <a:r>
              <a:rPr lang="zh-CN" altLang="en-US" sz="1600" b="1" dirty="0">
                <a:latin typeface="+mj-lt"/>
                <a:cs typeface="Calibri" panose="020F0502020204030204" pitchFamily="18" charset="0"/>
                <a:sym typeface="+mn-ea"/>
              </a:rPr>
              <a:t>进行链表表头的初始化</a:t>
            </a:r>
            <a:endParaRPr lang="en-US" altLang="zh-CN" sz="1600" b="1" dirty="0">
              <a:solidFill>
                <a:schemeClr val="tx1"/>
              </a:solidFill>
              <a:latin typeface="+mj-lt"/>
              <a:cs typeface="Calibri" panose="020F0502020204030204" pitchFamily="18" charset="0"/>
              <a:sym typeface="+mn-ea"/>
            </a:endParaRPr>
          </a:p>
        </p:txBody>
      </p:sp>
      <p:graphicFrame>
        <p:nvGraphicFramePr>
          <p:cNvPr id="58" name="图表 57"/>
          <p:cNvGraphicFramePr/>
          <p:nvPr/>
        </p:nvGraphicFramePr>
        <p:xfrm>
          <a:off x="3981930" y="4208780"/>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2757165"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2.1.1</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链表部分</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354060" y="986155"/>
            <a:ext cx="1706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表头的初始化</a:t>
            </a:r>
            <a:endPar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pic>
        <p:nvPicPr>
          <p:cNvPr id="7" name="图片 6"/>
          <p:cNvPicPr>
            <a:picLocks noChangeAspect="1"/>
          </p:cNvPicPr>
          <p:nvPr/>
        </p:nvPicPr>
        <p:blipFill>
          <a:blip r:embed="rId3"/>
          <a:stretch>
            <a:fillRect/>
          </a:stretch>
        </p:blipFill>
        <p:spPr>
          <a:xfrm>
            <a:off x="5975985" y="1845310"/>
            <a:ext cx="5544185" cy="26568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492125" y="-179070"/>
            <a:ext cx="6363970" cy="4474845"/>
          </a:xfrm>
          <a:prstGeom prst="rect">
            <a:avLst/>
          </a:prstGeom>
        </p:spPr>
      </p:pic>
      <p:sp>
        <p:nvSpPr>
          <p:cNvPr id="3"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7840160" cy="302647"/>
          </a:xfrm>
          <a:prstGeom prst="rect">
            <a:avLst/>
          </a:prstGeom>
          <a:noFill/>
        </p:spPr>
        <p:txBody>
          <a:bodyPr wrap="none" lIns="0" tIns="0" rIns="0" rtlCol="0">
            <a:spAutoFit/>
          </a:bodyPr>
          <a:lstStyle/>
          <a:p>
            <a:pPr algn="l" defTabSz="-635">
              <a:lnSpc>
                <a:spcPts val="2000"/>
              </a:lnSpc>
            </a:pPr>
            <a:r>
              <a:rPr lang="zh-CN" altLang="en-US" sz="1600" b="1" dirty="0">
                <a:latin typeface="+mj-lt"/>
                <a:cs typeface="Calibri" panose="020F0502020204030204" pitchFamily="18" charset="0"/>
                <a:sym typeface="+mn-ea"/>
              </a:rPr>
              <a:t>通过一个</a:t>
            </a:r>
            <a:r>
              <a:rPr lang="en-US" altLang="zh-CN" sz="1600" b="1" dirty="0" err="1">
                <a:latin typeface="+mj-lt"/>
                <a:cs typeface="Calibri" panose="020F0502020204030204" pitchFamily="18" charset="0"/>
                <a:sym typeface="+mn-ea"/>
              </a:rPr>
              <a:t>ListAddition</a:t>
            </a:r>
            <a:r>
              <a:rPr lang="zh-CN" altLang="en-US" sz="1600" b="1" dirty="0">
                <a:latin typeface="+mj-lt"/>
                <a:cs typeface="Calibri" panose="020F0502020204030204" pitchFamily="18" charset="0"/>
                <a:sym typeface="+mn-ea"/>
              </a:rPr>
              <a:t>进行创建链表的新节点，用</a:t>
            </a:r>
            <a:r>
              <a:rPr lang="en-US" altLang="zh-CN" sz="1600" b="1" dirty="0" err="1">
                <a:latin typeface="+mj-lt"/>
                <a:cs typeface="Calibri" panose="020F0502020204030204" pitchFamily="18" charset="0"/>
                <a:sym typeface="+mn-ea"/>
              </a:rPr>
              <a:t>StructCreation</a:t>
            </a:r>
            <a:r>
              <a:rPr lang="zh-CN" altLang="en-US" sz="1600" b="1" dirty="0">
                <a:latin typeface="+mj-lt"/>
                <a:cs typeface="Calibri" panose="020F0502020204030204" pitchFamily="18" charset="0"/>
                <a:sym typeface="+mn-ea"/>
              </a:rPr>
              <a:t>让用户输入节点中的数据</a:t>
            </a:r>
            <a:endParaRPr lang="en-US" altLang="zh-CN" sz="1600" b="1" dirty="0">
              <a:solidFill>
                <a:schemeClr val="tx1"/>
              </a:solidFill>
              <a:latin typeface="+mj-lt"/>
              <a:cs typeface="Calibri" panose="020F0502020204030204" pitchFamily="18" charset="0"/>
              <a:sym typeface="+mn-ea"/>
            </a:endParaRPr>
          </a:p>
        </p:txBody>
      </p:sp>
      <p:graphicFrame>
        <p:nvGraphicFramePr>
          <p:cNvPr id="58" name="图表 57"/>
          <p:cNvGraphicFramePr/>
          <p:nvPr/>
        </p:nvGraphicFramePr>
        <p:xfrm>
          <a:off x="3272481" y="4891952"/>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2757165"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2.1.2</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链表部分</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481060" y="986155"/>
            <a:ext cx="1452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节点的添加</a:t>
            </a:r>
            <a:endParaRPr lang="en-US" altLang="zh-CN"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pic>
        <p:nvPicPr>
          <p:cNvPr id="4" name="图片 3"/>
          <p:cNvPicPr>
            <a:picLocks noChangeAspect="1"/>
          </p:cNvPicPr>
          <p:nvPr/>
        </p:nvPicPr>
        <p:blipFill>
          <a:blip r:embed="rId3"/>
          <a:stretch>
            <a:fillRect/>
          </a:stretch>
        </p:blipFill>
        <p:spPr>
          <a:xfrm>
            <a:off x="4340860" y="2077720"/>
            <a:ext cx="7179310" cy="242443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86715" y="-240665"/>
            <a:ext cx="8997950" cy="4742815"/>
          </a:xfrm>
          <a:prstGeom prst="rect">
            <a:avLst/>
          </a:prstGeom>
        </p:spPr>
      </p:pic>
      <p:sp>
        <p:nvSpPr>
          <p:cNvPr id="3"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6328848" cy="302647"/>
          </a:xfrm>
          <a:prstGeom prst="rect">
            <a:avLst/>
          </a:prstGeom>
          <a:noFill/>
        </p:spPr>
        <p:txBody>
          <a:bodyPr wrap="none" lIns="0" tIns="0" rIns="0" rtlCol="0">
            <a:spAutoFit/>
          </a:bodyPr>
          <a:lstStyle/>
          <a:p>
            <a:pPr algn="l" defTabSz="-635">
              <a:lnSpc>
                <a:spcPts val="2000"/>
              </a:lnSpc>
            </a:pPr>
            <a:r>
              <a:rPr lang="zh-CN" altLang="en-US" sz="1600" b="1" dirty="0">
                <a:latin typeface="+mj-lt"/>
                <a:cs typeface="Calibri" panose="020F0502020204030204" pitchFamily="18" charset="0"/>
                <a:sym typeface="+mn-ea"/>
              </a:rPr>
              <a:t>通过</a:t>
            </a:r>
            <a:r>
              <a:rPr lang="en-US" altLang="zh-CN" sz="1600" b="1" dirty="0" err="1">
                <a:latin typeface="+mj-lt"/>
                <a:cs typeface="Calibri" panose="020F0502020204030204" pitchFamily="18" charset="0"/>
                <a:sym typeface="+mn-ea"/>
              </a:rPr>
              <a:t>DeleteData</a:t>
            </a:r>
            <a:r>
              <a:rPr lang="zh-CN" altLang="en-US" sz="1600" b="1" dirty="0">
                <a:latin typeface="+mj-lt"/>
                <a:cs typeface="Calibri" panose="020F0502020204030204" pitchFamily="18" charset="0"/>
                <a:sym typeface="+mn-ea"/>
              </a:rPr>
              <a:t>函数删除需要被删除的节点，并且同时改变节点的序号</a:t>
            </a:r>
            <a:endParaRPr lang="en-US" altLang="zh-CN" sz="1600" b="1" dirty="0">
              <a:solidFill>
                <a:schemeClr val="tx1"/>
              </a:solidFill>
              <a:latin typeface="+mj-lt"/>
              <a:cs typeface="Calibri" panose="020F0502020204030204" pitchFamily="18" charset="0"/>
              <a:sym typeface="+mn-ea"/>
            </a:endParaRPr>
          </a:p>
        </p:txBody>
      </p:sp>
      <p:graphicFrame>
        <p:nvGraphicFramePr>
          <p:cNvPr id="58" name="图表 57"/>
          <p:cNvGraphicFramePr/>
          <p:nvPr/>
        </p:nvGraphicFramePr>
        <p:xfrm>
          <a:off x="232890" y="931987"/>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2757165"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2.1.3</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链表部分</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481060" y="986155"/>
            <a:ext cx="1452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节点的删除</a:t>
            </a:r>
            <a:endParaRPr lang="en-US" altLang="zh-CN"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60730" y="784860"/>
            <a:ext cx="8354060" cy="3717290"/>
          </a:xfrm>
          <a:prstGeom prst="rect">
            <a:avLst/>
          </a:prstGeom>
        </p:spPr>
      </p:pic>
      <p:sp>
        <p:nvSpPr>
          <p:cNvPr id="3"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8773769" cy="549125"/>
          </a:xfrm>
          <a:prstGeom prst="rect">
            <a:avLst/>
          </a:prstGeom>
          <a:noFill/>
        </p:spPr>
        <p:txBody>
          <a:bodyPr wrap="square" lIns="0" tIns="0" rIns="0" rtlCol="0">
            <a:spAutoFit/>
          </a:bodyPr>
          <a:lstStyle/>
          <a:p>
            <a:pPr marL="285750" indent="-285750" algn="l" defTabSz="-635">
              <a:lnSpc>
                <a:spcPts val="2000"/>
              </a:lnSpc>
              <a:buFont typeface="Arial" panose="020B0604020202020204" pitchFamily="34" charset="0"/>
              <a:buChar char="•"/>
            </a:pPr>
            <a:r>
              <a:rPr lang="zh-CN" altLang="en-US" sz="1600" b="1" dirty="0">
                <a:latin typeface="+mj-lt"/>
                <a:cs typeface="Calibri" panose="020F0502020204030204" pitchFamily="18" charset="0"/>
                <a:sym typeface="+mn-ea"/>
              </a:rPr>
              <a:t>使用</a:t>
            </a:r>
            <a:r>
              <a:rPr lang="en-US" altLang="zh-CN" sz="1600" b="1" dirty="0" err="1">
                <a:latin typeface="+mj-lt"/>
                <a:cs typeface="Calibri" panose="020F0502020204030204" pitchFamily="18" charset="0"/>
                <a:sym typeface="+mn-ea"/>
              </a:rPr>
              <a:t>wb</a:t>
            </a:r>
            <a:r>
              <a:rPr lang="en-US" altLang="zh-CN" sz="1600" b="1" dirty="0">
                <a:latin typeface="+mj-lt"/>
                <a:cs typeface="Calibri" panose="020F0502020204030204" pitchFamily="18" charset="0"/>
                <a:sym typeface="+mn-ea"/>
              </a:rPr>
              <a:t>+</a:t>
            </a:r>
            <a:r>
              <a:rPr lang="zh-CN" altLang="en-US" sz="1600" b="1" dirty="0">
                <a:latin typeface="+mj-lt"/>
                <a:cs typeface="Calibri" panose="020F0502020204030204" pitchFamily="18" charset="0"/>
                <a:sym typeface="+mn-ea"/>
              </a:rPr>
              <a:t>的方式打开一个二进制文件，这可能对以后对文件的操作带来方便</a:t>
            </a:r>
            <a:endParaRPr lang="en-US" altLang="zh-CN" sz="1600" b="1" dirty="0">
              <a:latin typeface="+mj-lt"/>
              <a:cs typeface="Calibri" panose="020F0502020204030204" pitchFamily="18" charset="0"/>
              <a:sym typeface="+mn-ea"/>
            </a:endParaRPr>
          </a:p>
          <a:p>
            <a:pPr marL="285750" indent="-285750" algn="l" defTabSz="-635">
              <a:lnSpc>
                <a:spcPts val="2000"/>
              </a:lnSpc>
              <a:buFont typeface="Arial" panose="020B0604020202020204" pitchFamily="34" charset="0"/>
              <a:buChar char="•"/>
            </a:pPr>
            <a:r>
              <a:rPr lang="zh-CN" altLang="en-US" sz="1600" b="1" dirty="0">
                <a:solidFill>
                  <a:schemeClr val="tx1"/>
                </a:solidFill>
                <a:latin typeface="+mj-lt"/>
                <a:cs typeface="Calibri" panose="020F0502020204030204" pitchFamily="18" charset="0"/>
                <a:sym typeface="+mn-ea"/>
              </a:rPr>
              <a:t>利用</a:t>
            </a:r>
            <a:r>
              <a:rPr lang="en-US" altLang="zh-CN" sz="1600" b="1" dirty="0" err="1">
                <a:solidFill>
                  <a:schemeClr val="tx1"/>
                </a:solidFill>
                <a:latin typeface="+mj-lt"/>
                <a:cs typeface="Calibri" panose="020F0502020204030204" pitchFamily="18" charset="0"/>
                <a:sym typeface="+mn-ea"/>
              </a:rPr>
              <a:t>fwrite</a:t>
            </a:r>
            <a:r>
              <a:rPr lang="zh-CN" altLang="en-US" sz="1600" b="1" dirty="0">
                <a:solidFill>
                  <a:schemeClr val="tx1"/>
                </a:solidFill>
                <a:latin typeface="+mj-lt"/>
                <a:cs typeface="Calibri" panose="020F0502020204030204" pitchFamily="18" charset="0"/>
                <a:sym typeface="+mn-ea"/>
              </a:rPr>
              <a:t>函数，对文件进行块输入</a:t>
            </a:r>
            <a:endParaRPr lang="en-US" altLang="zh-CN" sz="1600" b="1" dirty="0">
              <a:solidFill>
                <a:schemeClr val="tx1"/>
              </a:solidFill>
              <a:latin typeface="+mj-lt"/>
              <a:cs typeface="Calibri" panose="020F0502020204030204" pitchFamily="18" charset="0"/>
              <a:sym typeface="+mn-ea"/>
            </a:endParaRPr>
          </a:p>
        </p:txBody>
      </p:sp>
      <p:graphicFrame>
        <p:nvGraphicFramePr>
          <p:cNvPr id="58" name="图表 57"/>
          <p:cNvGraphicFramePr/>
          <p:nvPr/>
        </p:nvGraphicFramePr>
        <p:xfrm>
          <a:off x="232890" y="931987"/>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313817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2.2.1</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数据的读写</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839200" y="1046480"/>
            <a:ext cx="1198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存储数据</a:t>
            </a:r>
            <a:endParaRPr lang="en-US" altLang="zh-CN"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54355" y="-233045"/>
            <a:ext cx="7196455" cy="4912995"/>
          </a:xfrm>
          <a:prstGeom prst="rect">
            <a:avLst/>
          </a:prstGeom>
        </p:spPr>
      </p:pic>
      <p:sp>
        <p:nvSpPr>
          <p:cNvPr id="3"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7088351" cy="1062086"/>
          </a:xfrm>
          <a:prstGeom prst="rect">
            <a:avLst/>
          </a:prstGeom>
          <a:noFill/>
        </p:spPr>
        <p:txBody>
          <a:bodyPr wrap="none" lIns="0" tIns="0" rIns="0" rtlCol="0">
            <a:spAutoFit/>
          </a:bodyPr>
          <a:lstStyle/>
          <a:p>
            <a:pPr marL="285750" indent="-285750" algn="l" defTabSz="-635">
              <a:lnSpc>
                <a:spcPts val="2000"/>
              </a:lnSpc>
              <a:buFont typeface="Arial" panose="020B0604020202020204" pitchFamily="34" charset="0"/>
              <a:buChar char="•"/>
            </a:pPr>
            <a:r>
              <a:rPr lang="zh-CN" altLang="en-US" sz="1600" b="1" dirty="0">
                <a:latin typeface="+mj-lt"/>
                <a:cs typeface="Calibri" panose="020F0502020204030204" pitchFamily="18" charset="0"/>
                <a:sym typeface="+mn-ea"/>
              </a:rPr>
              <a:t>从文件中 块输出 数据</a:t>
            </a:r>
            <a:endParaRPr lang="en-US" altLang="zh-CN" sz="1600" b="1" dirty="0">
              <a:latin typeface="+mj-lt"/>
              <a:cs typeface="Calibri" panose="020F0502020204030204" pitchFamily="18" charset="0"/>
              <a:sym typeface="+mn-ea"/>
            </a:endParaRPr>
          </a:p>
          <a:p>
            <a:pPr marL="285750" indent="-285750" algn="l" defTabSz="-635">
              <a:lnSpc>
                <a:spcPts val="2000"/>
              </a:lnSpc>
              <a:buFont typeface="Arial" panose="020B0604020202020204" pitchFamily="34" charset="0"/>
              <a:buChar char="•"/>
            </a:pPr>
            <a:r>
              <a:rPr lang="zh-CN" altLang="en-US" sz="1600" b="1" dirty="0">
                <a:latin typeface="+mj-lt"/>
                <a:cs typeface="Calibri" panose="020F0502020204030204" pitchFamily="18" charset="0"/>
                <a:sym typeface="+mn-ea"/>
              </a:rPr>
              <a:t>使用</a:t>
            </a:r>
            <a:r>
              <a:rPr lang="en-US" altLang="zh-CN" sz="1600" b="1" dirty="0">
                <a:latin typeface="+mj-lt"/>
                <a:cs typeface="Calibri" panose="020F0502020204030204" pitchFamily="18" charset="0"/>
                <a:sym typeface="+mn-ea"/>
              </a:rPr>
              <a:t>rewind</a:t>
            </a:r>
            <a:r>
              <a:rPr lang="zh-CN" altLang="en-US" sz="1600" b="1" dirty="0">
                <a:latin typeface="+mj-lt"/>
                <a:cs typeface="Calibri" panose="020F0502020204030204" pitchFamily="18" charset="0"/>
                <a:sym typeface="+mn-ea"/>
              </a:rPr>
              <a:t>函数保证文件进度是从头开始的（虽然不知道有没有用。。。）</a:t>
            </a:r>
            <a:endParaRPr lang="en-US" altLang="zh-CN" sz="1600" b="1" dirty="0">
              <a:latin typeface="+mj-lt"/>
              <a:cs typeface="Calibri" panose="020F0502020204030204" pitchFamily="18" charset="0"/>
              <a:sym typeface="+mn-ea"/>
            </a:endParaRPr>
          </a:p>
          <a:p>
            <a:pPr marL="285750" indent="-285750" algn="l" defTabSz="-635">
              <a:lnSpc>
                <a:spcPts val="2000"/>
              </a:lnSpc>
              <a:buFont typeface="Arial" panose="020B0604020202020204" pitchFamily="34" charset="0"/>
              <a:buChar char="•"/>
            </a:pPr>
            <a:r>
              <a:rPr lang="zh-CN" altLang="en-US" sz="1600" b="1" dirty="0">
                <a:latin typeface="+mj-lt"/>
                <a:cs typeface="Calibri" panose="020F0502020204030204" pitchFamily="18" charset="0"/>
                <a:sym typeface="+mn-ea"/>
              </a:rPr>
              <a:t>在开头检查文件是否存在，如果不存在，就新建一个</a:t>
            </a:r>
            <a:endParaRPr lang="en-US" altLang="zh-CN" sz="1600" b="1" dirty="0">
              <a:latin typeface="+mj-lt"/>
              <a:cs typeface="Calibri" panose="020F0502020204030204" pitchFamily="18" charset="0"/>
              <a:sym typeface="+mn-ea"/>
            </a:endParaRPr>
          </a:p>
          <a:p>
            <a:pPr algn="l" defTabSz="-635">
              <a:lnSpc>
                <a:spcPts val="2000"/>
              </a:lnSpc>
            </a:pPr>
            <a:endParaRPr lang="en-US" altLang="zh-CN" sz="1600" b="1" dirty="0">
              <a:solidFill>
                <a:schemeClr val="tx1"/>
              </a:solidFill>
              <a:latin typeface="+mj-lt"/>
              <a:cs typeface="Calibri" panose="020F0502020204030204" pitchFamily="18" charset="0"/>
              <a:sym typeface="+mn-ea"/>
            </a:endParaRPr>
          </a:p>
        </p:txBody>
      </p:sp>
      <p:graphicFrame>
        <p:nvGraphicFramePr>
          <p:cNvPr id="58" name="图表 57"/>
          <p:cNvGraphicFramePr/>
          <p:nvPr/>
        </p:nvGraphicFramePr>
        <p:xfrm>
          <a:off x="232890" y="931987"/>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313817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2.2.2</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数据的读写</a:t>
            </a:r>
            <a:endPar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839200" y="1046480"/>
            <a:ext cx="1198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读取数据</a:t>
            </a:r>
            <a:endParaRPr lang="en-US" altLang="zh-CN"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3352800" cy="553720"/>
          </a:xfrm>
          <a:prstGeom prst="rect">
            <a:avLst/>
          </a:prstGeom>
          <a:noFill/>
        </p:spPr>
        <p:txBody>
          <a:bodyPr wrap="none" lIns="0" tIns="0" rIns="0" rtlCol="0">
            <a:spAutoFit/>
          </a:bodyPr>
          <a:lstStyle/>
          <a:p>
            <a:pPr marL="285750" indent="-285750" algn="l" defTabSz="-635">
              <a:lnSpc>
                <a:spcPts val="2000"/>
              </a:lnSpc>
              <a:buFont typeface="Arial" panose="020B0604020202020204" pitchFamily="34" charset="0"/>
              <a:buChar char="•"/>
            </a:pPr>
            <a:r>
              <a:rPr lang="zh-CN" sz="1600" b="1" dirty="0">
                <a:latin typeface="+mj-lt"/>
                <a:cs typeface="Calibri" panose="020F0502020204030204" pitchFamily="18" charset="0"/>
                <a:sym typeface="+mn-ea"/>
              </a:rPr>
              <a:t>利用函数指针数组来实现菜单功能</a:t>
            </a:r>
            <a:endParaRPr lang="zh-CN" sz="1600" b="1" dirty="0">
              <a:latin typeface="+mj-lt"/>
              <a:cs typeface="Calibri" panose="020F0502020204030204" pitchFamily="18" charset="0"/>
              <a:sym typeface="+mn-ea"/>
            </a:endParaRPr>
          </a:p>
          <a:p>
            <a:pPr indent="0" algn="l" defTabSz="-635">
              <a:lnSpc>
                <a:spcPts val="2000"/>
              </a:lnSpc>
              <a:buFont typeface="Arial" panose="020B0604020202020204" pitchFamily="34" charset="0"/>
              <a:buNone/>
            </a:pPr>
            <a:endParaRPr lang="zh-CN" altLang="en-US" sz="1600" b="1" dirty="0">
              <a:latin typeface="+mj-lt"/>
            </a:endParaRPr>
          </a:p>
        </p:txBody>
      </p:sp>
      <p:graphicFrame>
        <p:nvGraphicFramePr>
          <p:cNvPr id="58" name="图表 57"/>
          <p:cNvGraphicFramePr/>
          <p:nvPr/>
        </p:nvGraphicFramePr>
        <p:xfrm>
          <a:off x="232890" y="931987"/>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236474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2.3</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菜单功能</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839200" y="1046480"/>
            <a:ext cx="184731" cy="276999"/>
          </a:xfrm>
          <a:prstGeom prst="rect">
            <a:avLst/>
          </a:prstGeom>
          <a:noFill/>
        </p:spPr>
        <p:txBody>
          <a:bodyPr wrap="none" rtlCol="0">
            <a:spAutoFit/>
          </a:bodyPr>
          <a:lstStyle/>
          <a:p>
            <a:pPr defTabSz="-635"/>
            <a:endParaRPr lang="en-US" altLang="zh-CN" sz="12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3" name="文本框 2"/>
          <p:cNvSpPr txBox="1"/>
          <p:nvPr/>
        </p:nvSpPr>
        <p:spPr>
          <a:xfrm>
            <a:off x="688428" y="273269"/>
            <a:ext cx="6723488" cy="369332"/>
          </a:xfrm>
          <a:prstGeom prst="rect">
            <a:avLst/>
          </a:prstGeom>
          <a:noFill/>
        </p:spPr>
        <p:txBody>
          <a:bodyPr wrap="square" rtlCol="0">
            <a:spAutoFit/>
          </a:bodyPr>
          <a:lstStyle/>
          <a:p>
            <a:endParaRPr lang="zh-CN" altLang="en-US" dirty="0"/>
          </a:p>
        </p:txBody>
      </p:sp>
      <p:pic>
        <p:nvPicPr>
          <p:cNvPr id="7" name="图片 6"/>
          <p:cNvPicPr>
            <a:picLocks noChangeAspect="1"/>
          </p:cNvPicPr>
          <p:nvPr/>
        </p:nvPicPr>
        <p:blipFill>
          <a:blip r:embed="rId2"/>
          <a:stretch>
            <a:fillRect/>
          </a:stretch>
        </p:blipFill>
        <p:spPr>
          <a:xfrm>
            <a:off x="365760" y="1449070"/>
            <a:ext cx="6769735" cy="3053080"/>
          </a:xfrm>
          <a:prstGeom prst="rect">
            <a:avLst/>
          </a:prstGeom>
        </p:spPr>
      </p:pic>
      <p:pic>
        <p:nvPicPr>
          <p:cNvPr id="9" name="图片 8"/>
          <p:cNvPicPr>
            <a:picLocks noChangeAspect="1"/>
          </p:cNvPicPr>
          <p:nvPr/>
        </p:nvPicPr>
        <p:blipFill>
          <a:blip r:embed="rId3"/>
          <a:stretch>
            <a:fillRect/>
          </a:stretch>
        </p:blipFill>
        <p:spPr>
          <a:xfrm>
            <a:off x="6209030" y="1606550"/>
            <a:ext cx="5311140" cy="28956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fill="hold"/>
                                        <p:tgtEl>
                                          <p:spTgt spid="44"/>
                                        </p:tgtEl>
                                        <p:attrNameLst>
                                          <p:attrName>ppt_x</p:attrName>
                                        </p:attrNameLst>
                                      </p:cBhvr>
                                      <p:tavLst>
                                        <p:tav tm="0">
                                          <p:val>
                                            <p:strVal val="#ppt_x"/>
                                          </p:val>
                                        </p:tav>
                                        <p:tav tm="100000">
                                          <p:val>
                                            <p:strVal val="#ppt_x"/>
                                          </p:val>
                                        </p:tav>
                                      </p:tavLst>
                                    </p:anim>
                                    <p:anim calcmode="lin" valueType="num">
                                      <p:cBhvr additive="base">
                                        <p:cTn id="19" dur="500" fill="hold"/>
                                        <p:tgtEl>
                                          <p:spTgt spid="4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 calcmode="lin" valueType="num">
                                      <p:cBhvr additive="base">
                                        <p:cTn id="26" dur="500" fill="hold"/>
                                        <p:tgtEl>
                                          <p:spTgt spid="130"/>
                                        </p:tgtEl>
                                        <p:attrNameLst>
                                          <p:attrName>ppt_x</p:attrName>
                                        </p:attrNameLst>
                                      </p:cBhvr>
                                      <p:tavLst>
                                        <p:tav tm="0">
                                          <p:val>
                                            <p:strVal val="#ppt_x"/>
                                          </p:val>
                                        </p:tav>
                                        <p:tav tm="100000">
                                          <p:val>
                                            <p:strVal val="#ppt_x"/>
                                          </p:val>
                                        </p:tav>
                                      </p:tavLst>
                                    </p:anim>
                                    <p:anim calcmode="lin" valueType="num">
                                      <p:cBhvr additive="base">
                                        <p:cTn id="27"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Graphic spid="58" grpId="0">
        <p:bldAsOne/>
      </p:bldGraphic>
      <p:bldP spid="130" grpId="0" bldLvl="0" animBg="1"/>
      <p:bldP spid="61" grpId="0"/>
      <p:bldP spid="63" grpId="0"/>
      <p:bldP spid="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7140575" cy="1051560"/>
          </a:xfrm>
          <a:prstGeom prst="rect">
            <a:avLst/>
          </a:prstGeom>
          <a:noFill/>
        </p:spPr>
        <p:txBody>
          <a:bodyPr wrap="none" lIns="0" tIns="0" rIns="0" rtlCol="0">
            <a:spAutoFit/>
          </a:bodyPr>
          <a:lstStyle/>
          <a:p>
            <a:pPr marL="285750" indent="-285750" algn="l" defTabSz="-635">
              <a:lnSpc>
                <a:spcPts val="2000"/>
              </a:lnSpc>
              <a:buFont typeface="Arial" panose="020B0604020202020204" pitchFamily="34" charset="0"/>
              <a:buChar char="•"/>
            </a:pPr>
            <a:r>
              <a:rPr lang="en-US" altLang="zh-CN" sz="1600" b="1" dirty="0">
                <a:latin typeface="+mj-lt"/>
                <a:sym typeface="+mn-ea"/>
              </a:rPr>
              <a:t>Char</a:t>
            </a:r>
            <a:r>
              <a:rPr lang="zh-CN" altLang="en-US" sz="1600" b="1" dirty="0">
                <a:latin typeface="+mj-lt"/>
                <a:sym typeface="+mn-ea"/>
              </a:rPr>
              <a:t>类型的数组无法满足中文输入，所以需要宽字符</a:t>
            </a:r>
            <a:endParaRPr lang="en-US" altLang="zh-CN" sz="1600" b="1" dirty="0">
              <a:latin typeface="+mj-lt"/>
              <a:cs typeface="Calibri" panose="020F0502020204030204" pitchFamily="18" charset="0"/>
              <a:sym typeface="+mn-ea"/>
            </a:endParaRPr>
          </a:p>
          <a:p>
            <a:pPr marL="285750" indent="-285750" algn="l" defTabSz="-635">
              <a:lnSpc>
                <a:spcPts val="2000"/>
              </a:lnSpc>
              <a:buFont typeface="Arial" panose="020B0604020202020204" pitchFamily="34" charset="0"/>
              <a:buChar char="•"/>
            </a:pPr>
            <a:r>
              <a:rPr lang="zh-CN" altLang="en-US" sz="1600" b="1" dirty="0">
                <a:latin typeface="+mj-lt"/>
                <a:sym typeface="+mn-ea"/>
              </a:rPr>
              <a:t>需要加上一个头文件： </a:t>
            </a:r>
            <a:r>
              <a:rPr lang="en-US" altLang="zh-CN" sz="1600" b="1" dirty="0">
                <a:latin typeface="+mj-lt"/>
                <a:sym typeface="+mn-ea"/>
              </a:rPr>
              <a:t>&lt;</a:t>
            </a:r>
            <a:r>
              <a:rPr lang="en-US" altLang="zh-CN" sz="1600" b="1" dirty="0" err="1">
                <a:latin typeface="+mj-lt"/>
                <a:sym typeface="+mn-ea"/>
              </a:rPr>
              <a:t>wchar.h</a:t>
            </a:r>
            <a:r>
              <a:rPr lang="en-US" altLang="zh-CN" sz="1600" b="1" dirty="0">
                <a:latin typeface="+mj-lt"/>
                <a:sym typeface="+mn-ea"/>
              </a:rPr>
              <a:t>&gt;</a:t>
            </a:r>
            <a:endParaRPr lang="zh-CN" altLang="en-US" sz="1600" b="1" dirty="0">
              <a:latin typeface="+mj-lt"/>
              <a:sym typeface="+mn-ea"/>
            </a:endParaRPr>
          </a:p>
          <a:p>
            <a:pPr marL="285750" indent="-285750" algn="l" defTabSz="-635">
              <a:lnSpc>
                <a:spcPts val="2000"/>
              </a:lnSpc>
              <a:buFont typeface="Arial" panose="020B0604020202020204" pitchFamily="34" charset="0"/>
              <a:buChar char="•"/>
            </a:pPr>
            <a:r>
              <a:rPr lang="zh-CN" altLang="en-US" sz="1600" b="1" dirty="0">
                <a:latin typeface="+mj-lt"/>
                <a:sym typeface="+mn-ea"/>
              </a:rPr>
              <a:t>在之后使用的输入函数，输出函数，字符串操作函数都需要使用</a:t>
            </a:r>
            <a:r>
              <a:rPr lang="en-US" altLang="zh-CN" sz="1600" b="1" dirty="0" err="1">
                <a:latin typeface="+mj-lt"/>
                <a:sym typeface="+mn-ea"/>
              </a:rPr>
              <a:t>wchar</a:t>
            </a:r>
            <a:r>
              <a:rPr lang="zh-CN" altLang="en-US" sz="1600" b="1" dirty="0">
                <a:latin typeface="+mj-lt"/>
                <a:sym typeface="+mn-ea"/>
              </a:rPr>
              <a:t>的格式</a:t>
            </a:r>
            <a:endParaRPr lang="zh-CN" altLang="en-US" sz="1600" b="1" dirty="0">
              <a:latin typeface="+mj-lt"/>
            </a:endParaRPr>
          </a:p>
          <a:p>
            <a:pPr algn="l"/>
            <a:endParaRPr lang="zh-CN" altLang="en-US" sz="1600" b="1" dirty="0">
              <a:latin typeface="+mj-lt"/>
            </a:endParaRPr>
          </a:p>
        </p:txBody>
      </p:sp>
      <p:graphicFrame>
        <p:nvGraphicFramePr>
          <p:cNvPr id="58" name="图表 57"/>
          <p:cNvGraphicFramePr/>
          <p:nvPr/>
        </p:nvGraphicFramePr>
        <p:xfrm>
          <a:off x="232890" y="931987"/>
          <a:ext cx="7179026" cy="2233244"/>
        </p:xfrm>
        <a:graphic>
          <a:graphicData uri="http://schemas.openxmlformats.org/drawingml/2006/chart">
            <c:chart xmlns:c="http://schemas.openxmlformats.org/drawingml/2006/chart" xmlns:r="http://schemas.openxmlformats.org/officeDocument/2006/relationships" r:id="rId1"/>
          </a:graphicData>
        </a:graphic>
      </p:graphicFrame>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7828768" y="447675"/>
            <a:ext cx="358394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2.4</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中文输入的实现</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63" name="文本框 62"/>
          <p:cNvSpPr txBox="1"/>
          <p:nvPr/>
        </p:nvSpPr>
        <p:spPr>
          <a:xfrm>
            <a:off x="8839200" y="1046480"/>
            <a:ext cx="184731" cy="276999"/>
          </a:xfrm>
          <a:prstGeom prst="rect">
            <a:avLst/>
          </a:prstGeom>
          <a:noFill/>
        </p:spPr>
        <p:txBody>
          <a:bodyPr wrap="none" rtlCol="0">
            <a:spAutoFit/>
          </a:bodyPr>
          <a:lstStyle/>
          <a:p>
            <a:pPr defTabSz="-635"/>
            <a:endParaRPr lang="en-US" altLang="zh-CN" sz="12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3" name="文本框 2"/>
          <p:cNvSpPr txBox="1"/>
          <p:nvPr/>
        </p:nvSpPr>
        <p:spPr>
          <a:xfrm>
            <a:off x="688428" y="273269"/>
            <a:ext cx="6723488" cy="369332"/>
          </a:xfrm>
          <a:prstGeom prst="rect">
            <a:avLst/>
          </a:prstGeom>
          <a:noFill/>
        </p:spPr>
        <p:txBody>
          <a:bodyPr wrap="square" rtlCol="0">
            <a:spAutoFit/>
          </a:bodyPr>
          <a:lstStyle/>
          <a:p>
            <a:endParaRPr lang="zh-CN" altLang="en-US" dirty="0"/>
          </a:p>
        </p:txBody>
      </p:sp>
      <p:pic>
        <p:nvPicPr>
          <p:cNvPr id="4" name="图片 3"/>
          <p:cNvPicPr>
            <a:picLocks noChangeAspect="1"/>
          </p:cNvPicPr>
          <p:nvPr/>
        </p:nvPicPr>
        <p:blipFill>
          <a:blip r:embed="rId2"/>
          <a:stretch>
            <a:fillRect/>
          </a:stretch>
        </p:blipFill>
        <p:spPr>
          <a:xfrm>
            <a:off x="565150" y="1046480"/>
            <a:ext cx="5192395" cy="1018540"/>
          </a:xfrm>
          <a:prstGeom prst="rect">
            <a:avLst/>
          </a:prstGeom>
        </p:spPr>
      </p:pic>
      <p:pic>
        <p:nvPicPr>
          <p:cNvPr id="8" name="图片 7"/>
          <p:cNvPicPr>
            <a:picLocks noChangeAspect="1"/>
          </p:cNvPicPr>
          <p:nvPr/>
        </p:nvPicPr>
        <p:blipFill>
          <a:blip r:embed="rId3"/>
          <a:stretch>
            <a:fillRect/>
          </a:stretch>
        </p:blipFill>
        <p:spPr>
          <a:xfrm>
            <a:off x="565150" y="2145665"/>
            <a:ext cx="5448300" cy="504190"/>
          </a:xfrm>
          <a:prstGeom prst="rect">
            <a:avLst/>
          </a:prstGeom>
        </p:spPr>
      </p:pic>
      <p:pic>
        <p:nvPicPr>
          <p:cNvPr id="9" name="图片 8"/>
          <p:cNvPicPr>
            <a:picLocks noChangeAspect="1"/>
          </p:cNvPicPr>
          <p:nvPr/>
        </p:nvPicPr>
        <p:blipFill>
          <a:blip r:embed="rId4"/>
          <a:stretch>
            <a:fillRect/>
          </a:stretch>
        </p:blipFill>
        <p:spPr>
          <a:xfrm>
            <a:off x="565150" y="2729865"/>
            <a:ext cx="5924550" cy="177228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Righ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Graphic spid="58" grpId="0">
        <p:bldAsOne/>
      </p:bldGraphic>
      <p:bldP spid="130" grpId="0" animBg="1"/>
      <p:bldP spid="61" grpId="0"/>
      <p:bldP spid="63" grpId="0"/>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泪滴形 25"/>
          <p:cNvSpPr/>
          <p:nvPr/>
        </p:nvSpPr>
        <p:spPr>
          <a:xfrm rot="8100000">
            <a:off x="5435600" y="1348740"/>
            <a:ext cx="914400" cy="914400"/>
          </a:xfrm>
          <a:prstGeom prst="teardrop">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3796898" y="2452600"/>
            <a:ext cx="4191000" cy="1122680"/>
          </a:xfrm>
          <a:prstGeom prst="rect">
            <a:avLst/>
          </a:prstGeom>
          <a:noFill/>
        </p:spPr>
        <p:txBody>
          <a:bodyPr wrap="none" lIns="0" tIns="0" rIns="0" rtlCol="0">
            <a:spAutoFit/>
          </a:bodyPr>
          <a:lstStyle/>
          <a:p>
            <a:pPr algn="ctr" defTabSz="-635">
              <a:lnSpc>
                <a:spcPct val="100000"/>
              </a:lnSpc>
            </a:pPr>
            <a:r>
              <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rPr>
              <a:t>问题与展望</a:t>
            </a:r>
            <a:endPar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endParaRPr>
          </a:p>
        </p:txBody>
      </p:sp>
      <p:sp>
        <p:nvSpPr>
          <p:cNvPr id="18" name="TextBox 1"/>
          <p:cNvSpPr txBox="1"/>
          <p:nvPr/>
        </p:nvSpPr>
        <p:spPr>
          <a:xfrm>
            <a:off x="5635551" y="1475970"/>
            <a:ext cx="514350" cy="661035"/>
          </a:xfrm>
          <a:prstGeom prst="rect">
            <a:avLst/>
          </a:prstGeom>
          <a:noFill/>
        </p:spPr>
        <p:txBody>
          <a:bodyPr wrap="none" lIns="0" tIns="0" rIns="0" rtlCol="0">
            <a:spAutoFit/>
          </a:bodyPr>
          <a:lstStyle/>
          <a:p>
            <a:pPr algn="ctr" defTabSz="-635">
              <a:lnSpc>
                <a:spcPct val="100000"/>
              </a:lnSpc>
            </a:pPr>
            <a:r>
              <a:rPr lang="en-US" altLang="zh-CN" sz="4000" b="1" dirty="0">
                <a:solidFill>
                  <a:schemeClr val="tx1"/>
                </a:solidFill>
                <a:latin typeface="+mj-lt"/>
                <a:ea typeface="微软雅黑" panose="020B0503020204020204" pitchFamily="18" charset="-122"/>
                <a:cs typeface="微软雅黑" panose="020B0503020204020204" pitchFamily="18" charset="-122"/>
              </a:rPr>
              <a:t>03</a:t>
            </a:r>
            <a:endParaRPr lang="en-US" altLang="zh-CN" sz="4000" b="1" dirty="0">
              <a:solidFill>
                <a:schemeClr val="tx1"/>
              </a:solidFill>
              <a:latin typeface="+mj-lt"/>
              <a:ea typeface="微软雅黑" panose="020B0503020204020204" pitchFamily="18" charset="-122"/>
              <a:cs typeface="微软雅黑" panose="020B0503020204020204" pitchFamily="18" charset="-122"/>
            </a:endParaRPr>
          </a:p>
        </p:txBody>
      </p:sp>
      <p:sp>
        <p:nvSpPr>
          <p:cNvPr id="30" name="矩形 29"/>
          <p:cNvSpPr/>
          <p:nvPr/>
        </p:nvSpPr>
        <p:spPr>
          <a:xfrm>
            <a:off x="3266440"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文本框 30"/>
          <p:cNvSpPr txBox="1"/>
          <p:nvPr/>
        </p:nvSpPr>
        <p:spPr>
          <a:xfrm>
            <a:off x="3266440" y="3722370"/>
            <a:ext cx="1980000" cy="384810"/>
          </a:xfrm>
          <a:prstGeom prst="rect">
            <a:avLst/>
          </a:prstGeom>
          <a:noFill/>
        </p:spPr>
        <p:txBody>
          <a:bodyPr wrap="square" rtlCol="0">
            <a:spAutoFit/>
          </a:bodyPr>
          <a:lstStyle/>
          <a:p>
            <a:pPr algn="ctr"/>
            <a:r>
              <a:rPr lang="zh-CN" b="1">
                <a:solidFill>
                  <a:schemeClr val="bg1"/>
                </a:solidFill>
                <a:latin typeface="微软雅黑" panose="020B0503020204020204" pitchFamily="18" charset="-122"/>
                <a:ea typeface="微软雅黑" panose="020B0503020204020204" pitchFamily="18" charset="-122"/>
              </a:rPr>
              <a:t>存在的问题</a:t>
            </a:r>
            <a:endParaRPr lang="zh-CN" sz="1200">
              <a:solidFill>
                <a:schemeClr val="bg1"/>
              </a:solidFill>
              <a:latin typeface="微软雅黑" panose="020B0503020204020204" pitchFamily="18" charset="-122"/>
              <a:ea typeface="微软雅黑" panose="020B0503020204020204" pitchFamily="18" charset="-122"/>
            </a:endParaRPr>
          </a:p>
        </p:txBody>
      </p:sp>
      <p:sp>
        <p:nvSpPr>
          <p:cNvPr id="32" name="矩形 31"/>
          <p:cNvSpPr/>
          <p:nvPr/>
        </p:nvSpPr>
        <p:spPr>
          <a:xfrm>
            <a:off x="6539230"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6539230" y="3722370"/>
            <a:ext cx="1980000" cy="384810"/>
          </a:xfrm>
          <a:prstGeom prst="rect">
            <a:avLst/>
          </a:prstGeom>
          <a:noFill/>
        </p:spPr>
        <p:txBody>
          <a:bodyPr wrap="square" rtlCol="0">
            <a:spAutoFit/>
          </a:bodyPr>
          <a:p>
            <a:pPr algn="ctr"/>
            <a:r>
              <a:rPr lang="zh-CN" b="1">
                <a:solidFill>
                  <a:schemeClr val="bg1"/>
                </a:solidFill>
                <a:latin typeface="微软雅黑" panose="020B0503020204020204" pitchFamily="18" charset="-122"/>
                <a:ea typeface="微软雅黑" panose="020B0503020204020204" pitchFamily="18" charset="-122"/>
              </a:rPr>
              <a:t>欲实现的功能</a:t>
            </a:r>
            <a:endParaRPr lang="zh-CN" sz="1200">
              <a:solidFill>
                <a:schemeClr val="bg1"/>
              </a:solidFill>
              <a:latin typeface="微软雅黑" panose="020B0503020204020204" pitchFamily="18" charset="-122"/>
              <a:ea typeface="微软雅黑" panose="020B0503020204020204"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337">
        <p14:gallery dir="l"/>
      </p:transition>
    </mc:Choice>
    <mc:Fallback>
      <p:transition spd="slow" advTm="53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 calcmode="lin" valueType="num">
                                      <p:cBhvr>
                                        <p:cTn id="26"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1">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p:cTn id="4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17" grpId="0"/>
      <p:bldP spid="18" grpId="0"/>
      <p:bldP spid="30" grpId="0" bldLvl="0" animBg="1"/>
      <p:bldP spid="3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p>
            <a:endParaRPr lang="zh-CN" altLang="en-US"/>
          </a:p>
        </p:txBody>
      </p:sp>
      <p:sp>
        <p:nvSpPr>
          <p:cNvPr id="13" name="TextBox 1"/>
          <p:cNvSpPr txBox="1"/>
          <p:nvPr/>
        </p:nvSpPr>
        <p:spPr>
          <a:xfrm>
            <a:off x="8750028" y="508000"/>
            <a:ext cx="277114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3.1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存在的问题</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3" name="Freeform 3"/>
          <p:cNvSpPr/>
          <p:nvPr/>
        </p:nvSpPr>
        <p:spPr>
          <a:xfrm>
            <a:off x="1363" y="1364235"/>
            <a:ext cx="11519992" cy="3084779"/>
          </a:xfrm>
          <a:custGeom>
            <a:avLst/>
            <a:gdLst>
              <a:gd name="connsiteX0" fmla="*/ 11519992 w 11519992"/>
              <a:gd name="connsiteY0" fmla="*/ 3084779 h 3084779"/>
              <a:gd name="connsiteX1" fmla="*/ 0 w 11519992"/>
              <a:gd name="connsiteY1" fmla="*/ 3084779 h 3084779"/>
              <a:gd name="connsiteX2" fmla="*/ 0 w 11519992"/>
              <a:gd name="connsiteY2" fmla="*/ 0 h 3084779"/>
              <a:gd name="connsiteX3" fmla="*/ 11519992 w 11519992"/>
              <a:gd name="connsiteY3" fmla="*/ 0 h 3084779"/>
              <a:gd name="connsiteX4" fmla="*/ 11519992 w 11519992"/>
              <a:gd name="connsiteY4" fmla="*/ 3084779 h 30847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19992" h="3084779">
                <a:moveTo>
                  <a:pt x="11519992" y="3084779"/>
                </a:moveTo>
                <a:lnTo>
                  <a:pt x="0" y="3084779"/>
                </a:lnTo>
                <a:lnTo>
                  <a:pt x="0" y="0"/>
                </a:lnTo>
                <a:lnTo>
                  <a:pt x="11519992" y="0"/>
                </a:lnTo>
                <a:lnTo>
                  <a:pt x="11519992" y="3084779"/>
                </a:lnTo>
              </a:path>
            </a:pathLst>
          </a:custGeom>
          <a:blipFill rotWithShape="1">
            <a:blip r:embed="rId1" cstate="print"/>
            <a:tile tx="0" ty="-2108200" sx="100000" sy="100000" flip="none" algn="tl"/>
          </a:bli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79470" y="1363979"/>
            <a:ext cx="4911969" cy="3318363"/>
          </a:xfrm>
          <a:prstGeom prst="rect">
            <a:avLst/>
          </a:prstGeom>
          <a:solidFill>
            <a:srgbClr val="DAB96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TextBox 1"/>
          <p:cNvSpPr txBox="1"/>
          <p:nvPr/>
        </p:nvSpPr>
        <p:spPr>
          <a:xfrm>
            <a:off x="3846830" y="2130425"/>
            <a:ext cx="4203065" cy="2209800"/>
          </a:xfrm>
          <a:prstGeom prst="rect">
            <a:avLst/>
          </a:prstGeom>
          <a:noFill/>
        </p:spPr>
        <p:txBody>
          <a:bodyPr wrap="square" lIns="0" tIns="0" rIns="0" rtlCol="0">
            <a:spAutoFit/>
          </a:bodyPr>
          <a:lstStyle/>
          <a:p>
            <a:pPr defTabSz="-635"/>
            <a:r>
              <a:rPr lang="zh-CN" altLang="en-US" sz="3200" dirty="0">
                <a:solidFill>
                  <a:schemeClr val="tx1"/>
                </a:solidFill>
                <a:latin typeface="黑体" panose="02010609060101010101" pitchFamily="49" charset="-122"/>
                <a:ea typeface="黑体" panose="02010609060101010101" pitchFamily="49" charset="-122"/>
                <a:cs typeface="Calibri" panose="020F0502020204030204" pitchFamily="18" charset="0"/>
              </a:rPr>
              <a:t>现阶段，仍存在代码不够精简，程序尚简陋，实用度偏低等问题，需要我们进一步解决。</a:t>
            </a:r>
            <a:endParaRPr lang="zh-CN" altLang="en-US" sz="3200" dirty="0">
              <a:solidFill>
                <a:schemeClr val="tx1"/>
              </a:solidFill>
              <a:latin typeface="黑体" panose="02010609060101010101" pitchFamily="49" charset="-122"/>
              <a:ea typeface="黑体" panose="02010609060101010101" pitchFamily="49" charset="-122"/>
              <a:cs typeface="Calibri" panose="020F0502020204030204" pitchFamily="18" charset="0"/>
            </a:endParaRPr>
          </a:p>
          <a:p>
            <a:pPr algn="l" defTabSz="-635">
              <a:lnSpc>
                <a:spcPct val="100000"/>
              </a:lnSpc>
            </a:pPr>
            <a:endParaRPr lang="en-US" altLang="zh-CN" sz="1400" dirty="0">
              <a:solidFill>
                <a:schemeClr val="bg1"/>
              </a:solidFill>
              <a:latin typeface="Calibri Light" panose="020F0302020204030204" charset="0"/>
              <a:cs typeface="Calibri" panose="020F0502020204030204" pitchFamily="18"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6641">
        <p14:switch dir="r"/>
      </p:transition>
    </mc:Choice>
    <mc:Fallback>
      <p:transition spd="slow" advTm="66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bldLvl="0" animBg="1"/>
      <p:bldP spid="6" grpId="0"/>
      <p:bldP spid="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1"/>
          <p:cNvSpPr txBox="1"/>
          <p:nvPr/>
        </p:nvSpPr>
        <p:spPr>
          <a:xfrm>
            <a:off x="8218987" y="583565"/>
            <a:ext cx="317754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3.2</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欲实现的功能</a:t>
            </a:r>
            <a:endParaRPr 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grpSp>
        <p:nvGrpSpPr>
          <p:cNvPr id="8" name="组合 7"/>
          <p:cNvGrpSpPr>
            <a:grpSpLocks noChangeAspect="1"/>
          </p:cNvGrpSpPr>
          <p:nvPr/>
        </p:nvGrpSpPr>
        <p:grpSpPr>
          <a:xfrm>
            <a:off x="3809365" y="1714500"/>
            <a:ext cx="3672000" cy="3671427"/>
            <a:chOff x="5747" y="2350"/>
            <a:chExt cx="6433" cy="6432"/>
          </a:xfrm>
        </p:grpSpPr>
        <p:sp>
          <p:nvSpPr>
            <p:cNvPr id="11273" name="Freeform 3"/>
            <p:cNvSpPr/>
            <p:nvPr/>
          </p:nvSpPr>
          <p:spPr>
            <a:xfrm rot="-7621736">
              <a:off x="5770" y="4690"/>
              <a:ext cx="3287" cy="3333"/>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75000"/>
                <a:lumOff val="25000"/>
              </a:schemeClr>
            </a:solidFill>
            <a:ln w="9525">
              <a:noFill/>
            </a:ln>
          </p:spPr>
          <p:txBody>
            <a:bodyPr/>
            <a:lstStyle/>
            <a:p>
              <a:endParaRPr lang="zh-CN" altLang="en-US"/>
            </a:p>
          </p:txBody>
        </p:sp>
        <p:sp>
          <p:nvSpPr>
            <p:cNvPr id="11274" name="Freeform 3"/>
            <p:cNvSpPr/>
            <p:nvPr/>
          </p:nvSpPr>
          <p:spPr>
            <a:xfrm rot="-2202532">
              <a:off x="6552" y="2350"/>
              <a:ext cx="3285" cy="3335"/>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AB96E"/>
            </a:solidFill>
            <a:ln w="9525">
              <a:noFill/>
            </a:ln>
          </p:spPr>
          <p:txBody>
            <a:bodyPr/>
            <a:lstStyle/>
            <a:p>
              <a:endParaRPr lang="zh-CN" altLang="en-US"/>
            </a:p>
          </p:txBody>
        </p:sp>
        <p:sp>
          <p:nvSpPr>
            <p:cNvPr id="11275" name="Freeform 3"/>
            <p:cNvSpPr/>
            <p:nvPr/>
          </p:nvSpPr>
          <p:spPr>
            <a:xfrm rot="3202081">
              <a:off x="8870" y="3125"/>
              <a:ext cx="3287" cy="3335"/>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bg1">
                <a:lumMod val="95000"/>
              </a:schemeClr>
            </a:solidFill>
            <a:ln w="9525">
              <a:noFill/>
            </a:ln>
          </p:spPr>
          <p:txBody>
            <a:bodyPr/>
            <a:lstStyle/>
            <a:p>
              <a:endParaRPr lang="zh-CN" altLang="en-US"/>
            </a:p>
          </p:txBody>
        </p:sp>
        <p:sp>
          <p:nvSpPr>
            <p:cNvPr id="11276" name="Freeform 3"/>
            <p:cNvSpPr/>
            <p:nvPr/>
          </p:nvSpPr>
          <p:spPr>
            <a:xfrm rot="8579122">
              <a:off x="8090" y="5450"/>
              <a:ext cx="3285" cy="3333"/>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717171"/>
            </a:solidFill>
            <a:ln w="9525">
              <a:noFill/>
            </a:ln>
          </p:spPr>
          <p:txBody>
            <a:bodyPr/>
            <a:lstStyle/>
            <a:p>
              <a:endParaRPr lang="zh-CN" altLang="en-US"/>
            </a:p>
          </p:txBody>
        </p:sp>
      </p:grpSp>
      <p:sp>
        <p:nvSpPr>
          <p:cNvPr id="11281" name="TextBox 13"/>
          <p:cNvSpPr txBox="1"/>
          <p:nvPr/>
        </p:nvSpPr>
        <p:spPr>
          <a:xfrm>
            <a:off x="1185545" y="1488758"/>
            <a:ext cx="2336800" cy="391795"/>
          </a:xfrm>
          <a:prstGeom prst="rect">
            <a:avLst/>
          </a:prstGeom>
          <a:noFill/>
          <a:ln w="9525">
            <a:noFill/>
          </a:ln>
        </p:spPr>
        <p:txBody>
          <a:bodyPr lIns="0" tIns="0" rIns="0" bIns="0">
            <a:spAutoFit/>
          </a:bodyPr>
          <a:lstStyle/>
          <a:p>
            <a:pPr defTabSz="-635">
              <a:lnSpc>
                <a:spcPct val="100000"/>
              </a:lnSpc>
            </a:pPr>
            <a:r>
              <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收支统计</a:t>
            </a:r>
            <a:endPar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3" name="TextBox 13"/>
          <p:cNvSpPr txBox="1"/>
          <p:nvPr/>
        </p:nvSpPr>
        <p:spPr>
          <a:xfrm>
            <a:off x="1185545" y="4064000"/>
            <a:ext cx="2336800" cy="391795"/>
          </a:xfrm>
          <a:prstGeom prst="rect">
            <a:avLst/>
          </a:prstGeom>
          <a:noFill/>
          <a:ln w="9525">
            <a:noFill/>
          </a:ln>
        </p:spPr>
        <p:txBody>
          <a:bodyPr lIns="0" tIns="0" rIns="0" bIns="0">
            <a:spAutoFit/>
          </a:bodyPr>
          <a:lstStyle/>
          <a:p>
            <a:pPr defTabSz="-635">
              <a:lnSpc>
                <a:spcPct val="100000"/>
              </a:lnSpc>
            </a:pPr>
            <a:r>
              <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历史查询</a:t>
            </a:r>
            <a:endPar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5" name="TextBox 13"/>
          <p:cNvSpPr txBox="1"/>
          <p:nvPr/>
        </p:nvSpPr>
        <p:spPr>
          <a:xfrm>
            <a:off x="7967345" y="1488758"/>
            <a:ext cx="2338388" cy="391795"/>
          </a:xfrm>
          <a:prstGeom prst="rect">
            <a:avLst/>
          </a:prstGeom>
          <a:noFill/>
          <a:ln w="9525">
            <a:noFill/>
          </a:ln>
        </p:spPr>
        <p:txBody>
          <a:bodyPr lIns="0" tIns="0" rIns="0" bIns="0">
            <a:spAutoFit/>
          </a:bodyPr>
          <a:lstStyle/>
          <a:p>
            <a:pPr defTabSz="-635">
              <a:lnSpc>
                <a:spcPct val="100000"/>
              </a:lnSpc>
            </a:pPr>
            <a:r>
              <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趣味功能</a:t>
            </a:r>
            <a:endPar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6" name="TextBox 13"/>
          <p:cNvSpPr txBox="1"/>
          <p:nvPr/>
        </p:nvSpPr>
        <p:spPr>
          <a:xfrm>
            <a:off x="7967345" y="1920240"/>
            <a:ext cx="3365500" cy="731520"/>
          </a:xfrm>
          <a:prstGeom prst="rect">
            <a:avLst/>
          </a:prstGeom>
          <a:noFill/>
          <a:ln w="9525">
            <a:noFill/>
          </a:ln>
        </p:spPr>
        <p:txBody>
          <a:bodyPr wrap="square" lIns="0" tIns="0" rIns="0" bIns="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为用户建立账号与密码</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美化用户界面等</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endParaRPr lang="en-US" altLang="zh-CN" sz="1200"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11287" name="TextBox 13"/>
          <p:cNvSpPr txBox="1"/>
          <p:nvPr/>
        </p:nvSpPr>
        <p:spPr>
          <a:xfrm>
            <a:off x="7967345" y="4297680"/>
            <a:ext cx="2338388" cy="391795"/>
          </a:xfrm>
          <a:prstGeom prst="rect">
            <a:avLst/>
          </a:prstGeom>
          <a:noFill/>
          <a:ln w="9525">
            <a:noFill/>
          </a:ln>
        </p:spPr>
        <p:txBody>
          <a:bodyPr lIns="0" tIns="0" rIns="0" bIns="0">
            <a:spAutoFit/>
          </a:bodyPr>
          <a:lstStyle/>
          <a:p>
            <a:pPr defTabSz="-635">
              <a:lnSpc>
                <a:spcPct val="100000"/>
              </a:lnSpc>
            </a:pPr>
            <a:r>
              <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窗口化</a:t>
            </a:r>
            <a:endParaRPr lang="zh-CN" altLang="en-US"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2" name="Freeform 42"/>
          <p:cNvSpPr>
            <a:spLocks noEditPoints="1"/>
          </p:cNvSpPr>
          <p:nvPr/>
        </p:nvSpPr>
        <p:spPr bwMode="auto">
          <a:xfrm>
            <a:off x="4921885" y="2534285"/>
            <a:ext cx="607695" cy="353695"/>
          </a:xfrm>
          <a:custGeom>
            <a:avLst/>
            <a:gdLst>
              <a:gd name="T0" fmla="*/ 4 w 72"/>
              <a:gd name="T1" fmla="*/ 23 h 42"/>
              <a:gd name="T2" fmla="*/ 1 w 72"/>
              <a:gd name="T3" fmla="*/ 34 h 42"/>
              <a:gd name="T4" fmla="*/ 4 w 72"/>
              <a:gd name="T5" fmla="*/ 32 h 42"/>
              <a:gd name="T6" fmla="*/ 6 w 72"/>
              <a:gd name="T7" fmla="*/ 35 h 42"/>
              <a:gd name="T8" fmla="*/ 7 w 72"/>
              <a:gd name="T9" fmla="*/ 32 h 42"/>
              <a:gd name="T10" fmla="*/ 10 w 72"/>
              <a:gd name="T11" fmla="*/ 34 h 42"/>
              <a:gd name="T12" fmla="*/ 7 w 72"/>
              <a:gd name="T13" fmla="*/ 23 h 42"/>
              <a:gd name="T14" fmla="*/ 19 w 72"/>
              <a:gd name="T15" fmla="*/ 22 h 42"/>
              <a:gd name="T16" fmla="*/ 19 w 72"/>
              <a:gd name="T17" fmla="*/ 35 h 42"/>
              <a:gd name="T18" fmla="*/ 19 w 72"/>
              <a:gd name="T19" fmla="*/ 35 h 42"/>
              <a:gd name="T20" fmla="*/ 25 w 72"/>
              <a:gd name="T21" fmla="*/ 41 h 42"/>
              <a:gd name="T22" fmla="*/ 49 w 72"/>
              <a:gd name="T23" fmla="*/ 41 h 42"/>
              <a:gd name="T24" fmla="*/ 55 w 72"/>
              <a:gd name="T25" fmla="*/ 35 h 42"/>
              <a:gd name="T26" fmla="*/ 55 w 72"/>
              <a:gd name="T27" fmla="*/ 35 h 42"/>
              <a:gd name="T28" fmla="*/ 55 w 72"/>
              <a:gd name="T29" fmla="*/ 22 h 42"/>
              <a:gd name="T30" fmla="*/ 72 w 72"/>
              <a:gd name="T31" fmla="*/ 15 h 42"/>
              <a:gd name="T32" fmla="*/ 38 w 72"/>
              <a:gd name="T33" fmla="*/ 0 h 42"/>
              <a:gd name="T34" fmla="*/ 3 w 72"/>
              <a:gd name="T35" fmla="*/ 12 h 42"/>
              <a:gd name="T36" fmla="*/ 3 w 72"/>
              <a:gd name="T37" fmla="*/ 17 h 42"/>
              <a:gd name="T38" fmla="*/ 20 w 72"/>
              <a:gd name="T39" fmla="*/ 17 h 42"/>
              <a:gd name="T40" fmla="*/ 12 w 72"/>
              <a:gd name="T41" fmla="*/ 14 h 42"/>
              <a:gd name="T42" fmla="*/ 61 w 72"/>
              <a:gd name="T43" fmla="*/ 14 h 42"/>
              <a:gd name="T44" fmla="*/ 49 w 72"/>
              <a:gd name="T45" fmla="*/ 14 h 42"/>
              <a:gd name="T46" fmla="*/ 25 w 72"/>
              <a:gd name="T47" fmla="*/ 14 h 42"/>
              <a:gd name="T48" fmla="*/ 51 w 72"/>
              <a:gd name="T49" fmla="*/ 31 h 42"/>
              <a:gd name="T50" fmla="*/ 49 w 72"/>
              <a:gd name="T51" fmla="*/ 30 h 42"/>
              <a:gd name="T52" fmla="*/ 25 w 72"/>
              <a:gd name="T53" fmla="*/ 30 h 42"/>
              <a:gd name="T54" fmla="*/ 22 w 72"/>
              <a:gd name="T55" fmla="*/ 19 h 42"/>
              <a:gd name="T56" fmla="*/ 37 w 72"/>
              <a:gd name="T57" fmla="*/ 15 h 42"/>
              <a:gd name="T58" fmla="*/ 51 w 72"/>
              <a:gd name="T59" fmla="*/ 19 h 42"/>
              <a:gd name="T60" fmla="*/ 48 w 72"/>
              <a:gd name="T61" fmla="*/ 33 h 42"/>
              <a:gd name="T62" fmla="*/ 51 w 72"/>
              <a:gd name="T63" fmla="*/ 35 h 42"/>
              <a:gd name="T64" fmla="*/ 51 w 72"/>
              <a:gd name="T65" fmla="*/ 35 h 42"/>
              <a:gd name="T66" fmla="*/ 37 w 72"/>
              <a:gd name="T67" fmla="*/ 39 h 42"/>
              <a:gd name="T68" fmla="*/ 22 w 72"/>
              <a:gd name="T69" fmla="*/ 35 h 42"/>
              <a:gd name="T70" fmla="*/ 22 w 72"/>
              <a:gd name="T71" fmla="*/ 35 h 42"/>
              <a:gd name="T72" fmla="*/ 37 w 72"/>
              <a:gd name="T73"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42">
                <a:moveTo>
                  <a:pt x="4" y="17"/>
                </a:moveTo>
                <a:cubicBezTo>
                  <a:pt x="4" y="23"/>
                  <a:pt x="4" y="23"/>
                  <a:pt x="4" y="23"/>
                </a:cubicBezTo>
                <a:cubicBezTo>
                  <a:pt x="0" y="32"/>
                  <a:pt x="0" y="32"/>
                  <a:pt x="0" y="32"/>
                </a:cubicBezTo>
                <a:cubicBezTo>
                  <a:pt x="0" y="33"/>
                  <a:pt x="0" y="34"/>
                  <a:pt x="1" y="34"/>
                </a:cubicBezTo>
                <a:cubicBezTo>
                  <a:pt x="2" y="34"/>
                  <a:pt x="3" y="34"/>
                  <a:pt x="3" y="33"/>
                </a:cubicBezTo>
                <a:cubicBezTo>
                  <a:pt x="4" y="32"/>
                  <a:pt x="4" y="32"/>
                  <a:pt x="4" y="32"/>
                </a:cubicBezTo>
                <a:cubicBezTo>
                  <a:pt x="4" y="33"/>
                  <a:pt x="4" y="33"/>
                  <a:pt x="4" y="33"/>
                </a:cubicBezTo>
                <a:cubicBezTo>
                  <a:pt x="4" y="34"/>
                  <a:pt x="5" y="35"/>
                  <a:pt x="6" y="35"/>
                </a:cubicBezTo>
                <a:cubicBezTo>
                  <a:pt x="6" y="35"/>
                  <a:pt x="7" y="34"/>
                  <a:pt x="7" y="33"/>
                </a:cubicBezTo>
                <a:cubicBezTo>
                  <a:pt x="7" y="32"/>
                  <a:pt x="7" y="32"/>
                  <a:pt x="7" y="32"/>
                </a:cubicBezTo>
                <a:cubicBezTo>
                  <a:pt x="8" y="33"/>
                  <a:pt x="8" y="33"/>
                  <a:pt x="8" y="33"/>
                </a:cubicBezTo>
                <a:cubicBezTo>
                  <a:pt x="8" y="34"/>
                  <a:pt x="9" y="34"/>
                  <a:pt x="10" y="34"/>
                </a:cubicBezTo>
                <a:cubicBezTo>
                  <a:pt x="11" y="34"/>
                  <a:pt x="11" y="33"/>
                  <a:pt x="11" y="32"/>
                </a:cubicBezTo>
                <a:cubicBezTo>
                  <a:pt x="7" y="23"/>
                  <a:pt x="7" y="23"/>
                  <a:pt x="7" y="23"/>
                </a:cubicBezTo>
                <a:cubicBezTo>
                  <a:pt x="7" y="18"/>
                  <a:pt x="7" y="18"/>
                  <a:pt x="7" y="18"/>
                </a:cubicBezTo>
                <a:cubicBezTo>
                  <a:pt x="19" y="22"/>
                  <a:pt x="19" y="22"/>
                  <a:pt x="19" y="22"/>
                </a:cubicBezTo>
                <a:cubicBezTo>
                  <a:pt x="19" y="35"/>
                  <a:pt x="19" y="35"/>
                  <a:pt x="19" y="35"/>
                </a:cubicBezTo>
                <a:cubicBezTo>
                  <a:pt x="19" y="35"/>
                  <a:pt x="19" y="35"/>
                  <a:pt x="19" y="35"/>
                </a:cubicBezTo>
                <a:cubicBezTo>
                  <a:pt x="19" y="35"/>
                  <a:pt x="19" y="35"/>
                  <a:pt x="19" y="35"/>
                </a:cubicBezTo>
                <a:cubicBezTo>
                  <a:pt x="19" y="35"/>
                  <a:pt x="19" y="35"/>
                  <a:pt x="19" y="35"/>
                </a:cubicBezTo>
                <a:cubicBezTo>
                  <a:pt x="19" y="35"/>
                  <a:pt x="19" y="35"/>
                  <a:pt x="19" y="35"/>
                </a:cubicBezTo>
                <a:cubicBezTo>
                  <a:pt x="19" y="37"/>
                  <a:pt x="21" y="39"/>
                  <a:pt x="25" y="41"/>
                </a:cubicBezTo>
                <a:cubicBezTo>
                  <a:pt x="28" y="42"/>
                  <a:pt x="32" y="42"/>
                  <a:pt x="37" y="42"/>
                </a:cubicBezTo>
                <a:cubicBezTo>
                  <a:pt x="41" y="42"/>
                  <a:pt x="46" y="42"/>
                  <a:pt x="49" y="41"/>
                </a:cubicBezTo>
                <a:cubicBezTo>
                  <a:pt x="52" y="39"/>
                  <a:pt x="55" y="37"/>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22"/>
                  <a:pt x="55" y="22"/>
                  <a:pt x="55" y="22"/>
                </a:cubicBezTo>
                <a:cubicBezTo>
                  <a:pt x="70" y="17"/>
                  <a:pt x="70" y="17"/>
                  <a:pt x="70" y="17"/>
                </a:cubicBezTo>
                <a:cubicBezTo>
                  <a:pt x="71" y="16"/>
                  <a:pt x="72" y="16"/>
                  <a:pt x="72" y="15"/>
                </a:cubicBezTo>
                <a:cubicBezTo>
                  <a:pt x="72" y="14"/>
                  <a:pt x="72" y="12"/>
                  <a:pt x="70" y="12"/>
                </a:cubicBezTo>
                <a:cubicBezTo>
                  <a:pt x="38" y="0"/>
                  <a:pt x="38" y="0"/>
                  <a:pt x="38" y="0"/>
                </a:cubicBezTo>
                <a:cubicBezTo>
                  <a:pt x="37" y="0"/>
                  <a:pt x="36" y="0"/>
                  <a:pt x="36" y="0"/>
                </a:cubicBezTo>
                <a:cubicBezTo>
                  <a:pt x="3" y="12"/>
                  <a:pt x="3" y="12"/>
                  <a:pt x="3" y="12"/>
                </a:cubicBezTo>
                <a:cubicBezTo>
                  <a:pt x="2" y="12"/>
                  <a:pt x="2" y="13"/>
                  <a:pt x="2" y="13"/>
                </a:cubicBezTo>
                <a:cubicBezTo>
                  <a:pt x="1" y="15"/>
                  <a:pt x="2" y="16"/>
                  <a:pt x="3" y="17"/>
                </a:cubicBezTo>
                <a:cubicBezTo>
                  <a:pt x="4" y="17"/>
                  <a:pt x="4" y="17"/>
                  <a:pt x="4" y="17"/>
                </a:cubicBezTo>
                <a:close/>
                <a:moveTo>
                  <a:pt x="20" y="17"/>
                </a:moveTo>
                <a:cubicBezTo>
                  <a:pt x="20" y="17"/>
                  <a:pt x="20" y="17"/>
                  <a:pt x="20" y="17"/>
                </a:cubicBezTo>
                <a:cubicBezTo>
                  <a:pt x="12" y="14"/>
                  <a:pt x="12" y="14"/>
                  <a:pt x="12" y="14"/>
                </a:cubicBezTo>
                <a:cubicBezTo>
                  <a:pt x="37" y="5"/>
                  <a:pt x="37" y="5"/>
                  <a:pt x="37" y="5"/>
                </a:cubicBezTo>
                <a:cubicBezTo>
                  <a:pt x="61" y="14"/>
                  <a:pt x="61" y="14"/>
                  <a:pt x="61" y="14"/>
                </a:cubicBezTo>
                <a:cubicBezTo>
                  <a:pt x="54" y="17"/>
                  <a:pt x="54" y="17"/>
                  <a:pt x="54" y="17"/>
                </a:cubicBezTo>
                <a:cubicBezTo>
                  <a:pt x="53" y="16"/>
                  <a:pt x="51" y="14"/>
                  <a:pt x="49" y="14"/>
                </a:cubicBezTo>
                <a:cubicBezTo>
                  <a:pt x="46" y="13"/>
                  <a:pt x="41" y="12"/>
                  <a:pt x="37" y="12"/>
                </a:cubicBezTo>
                <a:cubicBezTo>
                  <a:pt x="32" y="12"/>
                  <a:pt x="28" y="13"/>
                  <a:pt x="25" y="14"/>
                </a:cubicBezTo>
                <a:cubicBezTo>
                  <a:pt x="22" y="14"/>
                  <a:pt x="21" y="16"/>
                  <a:pt x="20" y="17"/>
                </a:cubicBezTo>
                <a:close/>
                <a:moveTo>
                  <a:pt x="51" y="31"/>
                </a:moveTo>
                <a:cubicBezTo>
                  <a:pt x="51" y="31"/>
                  <a:pt x="51" y="31"/>
                  <a:pt x="51" y="31"/>
                </a:cubicBezTo>
                <a:cubicBezTo>
                  <a:pt x="51" y="30"/>
                  <a:pt x="50" y="30"/>
                  <a:pt x="49" y="30"/>
                </a:cubicBezTo>
                <a:cubicBezTo>
                  <a:pt x="46" y="29"/>
                  <a:pt x="41" y="28"/>
                  <a:pt x="37" y="28"/>
                </a:cubicBezTo>
                <a:cubicBezTo>
                  <a:pt x="32" y="28"/>
                  <a:pt x="28" y="29"/>
                  <a:pt x="25" y="30"/>
                </a:cubicBezTo>
                <a:cubicBezTo>
                  <a:pt x="24" y="30"/>
                  <a:pt x="23" y="30"/>
                  <a:pt x="22" y="31"/>
                </a:cubicBezTo>
                <a:cubicBezTo>
                  <a:pt x="22" y="19"/>
                  <a:pt x="22" y="19"/>
                  <a:pt x="22" y="19"/>
                </a:cubicBezTo>
                <a:cubicBezTo>
                  <a:pt x="22" y="18"/>
                  <a:pt x="24" y="17"/>
                  <a:pt x="26" y="17"/>
                </a:cubicBezTo>
                <a:cubicBezTo>
                  <a:pt x="29" y="16"/>
                  <a:pt x="32" y="15"/>
                  <a:pt x="37" y="15"/>
                </a:cubicBezTo>
                <a:cubicBezTo>
                  <a:pt x="41" y="15"/>
                  <a:pt x="45" y="16"/>
                  <a:pt x="48" y="17"/>
                </a:cubicBezTo>
                <a:cubicBezTo>
                  <a:pt x="50" y="17"/>
                  <a:pt x="51" y="18"/>
                  <a:pt x="51" y="19"/>
                </a:cubicBezTo>
                <a:cubicBezTo>
                  <a:pt x="51" y="31"/>
                  <a:pt x="51" y="31"/>
                  <a:pt x="51" y="31"/>
                </a:cubicBezTo>
                <a:close/>
                <a:moveTo>
                  <a:pt x="48" y="33"/>
                </a:moveTo>
                <a:cubicBezTo>
                  <a:pt x="48" y="33"/>
                  <a:pt x="48" y="33"/>
                  <a:pt x="48" y="33"/>
                </a:cubicBezTo>
                <a:cubicBezTo>
                  <a:pt x="50" y="33"/>
                  <a:pt x="51" y="34"/>
                  <a:pt x="51" y="35"/>
                </a:cubicBezTo>
                <a:cubicBezTo>
                  <a:pt x="51" y="35"/>
                  <a:pt x="51" y="35"/>
                  <a:pt x="51" y="35"/>
                </a:cubicBezTo>
                <a:cubicBezTo>
                  <a:pt x="51" y="35"/>
                  <a:pt x="51" y="35"/>
                  <a:pt x="51" y="35"/>
                </a:cubicBezTo>
                <a:cubicBezTo>
                  <a:pt x="51" y="36"/>
                  <a:pt x="50" y="37"/>
                  <a:pt x="48" y="37"/>
                </a:cubicBezTo>
                <a:cubicBezTo>
                  <a:pt x="45" y="38"/>
                  <a:pt x="41" y="39"/>
                  <a:pt x="37" y="39"/>
                </a:cubicBezTo>
                <a:cubicBezTo>
                  <a:pt x="32" y="39"/>
                  <a:pt x="29" y="38"/>
                  <a:pt x="26" y="37"/>
                </a:cubicBezTo>
                <a:cubicBezTo>
                  <a:pt x="24" y="37"/>
                  <a:pt x="22" y="36"/>
                  <a:pt x="22" y="35"/>
                </a:cubicBezTo>
                <a:cubicBezTo>
                  <a:pt x="22" y="35"/>
                  <a:pt x="22" y="35"/>
                  <a:pt x="22" y="35"/>
                </a:cubicBezTo>
                <a:cubicBezTo>
                  <a:pt x="22" y="35"/>
                  <a:pt x="22" y="35"/>
                  <a:pt x="22" y="35"/>
                </a:cubicBezTo>
                <a:cubicBezTo>
                  <a:pt x="22" y="34"/>
                  <a:pt x="24" y="33"/>
                  <a:pt x="26" y="33"/>
                </a:cubicBezTo>
                <a:cubicBezTo>
                  <a:pt x="29" y="32"/>
                  <a:pt x="32" y="31"/>
                  <a:pt x="37" y="31"/>
                </a:cubicBezTo>
                <a:cubicBezTo>
                  <a:pt x="41" y="31"/>
                  <a:pt x="45" y="32"/>
                  <a:pt x="48" y="3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2"/>
          <p:cNvSpPr>
            <a:spLocks noEditPoints="1"/>
          </p:cNvSpPr>
          <p:nvPr/>
        </p:nvSpPr>
        <p:spPr bwMode="auto">
          <a:xfrm>
            <a:off x="5887085" y="4215130"/>
            <a:ext cx="411480" cy="419735"/>
          </a:xfrm>
          <a:custGeom>
            <a:avLst/>
            <a:gdLst>
              <a:gd name="T0" fmla="*/ 58 w 73"/>
              <a:gd name="T1" fmla="*/ 12 h 74"/>
              <a:gd name="T2" fmla="*/ 48 w 73"/>
              <a:gd name="T3" fmla="*/ 22 h 74"/>
              <a:gd name="T4" fmla="*/ 12 w 73"/>
              <a:gd name="T5" fmla="*/ 19 h 74"/>
              <a:gd name="T6" fmla="*/ 34 w 73"/>
              <a:gd name="T7" fmla="*/ 30 h 74"/>
              <a:gd name="T8" fmla="*/ 35 w 73"/>
              <a:gd name="T9" fmla="*/ 35 h 74"/>
              <a:gd name="T10" fmla="*/ 24 w 73"/>
              <a:gd name="T11" fmla="*/ 46 h 74"/>
              <a:gd name="T12" fmla="*/ 10 w 73"/>
              <a:gd name="T13" fmla="*/ 45 h 74"/>
              <a:gd name="T14" fmla="*/ 19 w 73"/>
              <a:gd name="T15" fmla="*/ 54 h 74"/>
              <a:gd name="T16" fmla="*/ 20 w 73"/>
              <a:gd name="T17" fmla="*/ 55 h 74"/>
              <a:gd name="T18" fmla="*/ 29 w 73"/>
              <a:gd name="T19" fmla="*/ 64 h 74"/>
              <a:gd name="T20" fmla="*/ 28 w 73"/>
              <a:gd name="T21" fmla="*/ 50 h 74"/>
              <a:gd name="T22" fmla="*/ 39 w 73"/>
              <a:gd name="T23" fmla="*/ 39 h 74"/>
              <a:gd name="T24" fmla="*/ 43 w 73"/>
              <a:gd name="T25" fmla="*/ 40 h 74"/>
              <a:gd name="T26" fmla="*/ 55 w 73"/>
              <a:gd name="T27" fmla="*/ 62 h 74"/>
              <a:gd name="T28" fmla="*/ 52 w 73"/>
              <a:gd name="T29" fmla="*/ 26 h 74"/>
              <a:gd name="T30" fmla="*/ 58 w 73"/>
              <a:gd name="T31" fmla="*/ 12 h 74"/>
              <a:gd name="T32" fmla="*/ 54 w 73"/>
              <a:gd name="T33" fmla="*/ 8 h 74"/>
              <a:gd name="T34" fmla="*/ 55 w 73"/>
              <a:gd name="T35" fmla="*/ 8 h 74"/>
              <a:gd name="T36" fmla="*/ 66 w 73"/>
              <a:gd name="T37" fmla="*/ 19 h 74"/>
              <a:gd name="T38" fmla="*/ 61 w 73"/>
              <a:gd name="T39" fmla="*/ 62 h 74"/>
              <a:gd name="T40" fmla="*/ 60 w 73"/>
              <a:gd name="T41" fmla="*/ 64 h 74"/>
              <a:gd name="T42" fmla="*/ 50 w 73"/>
              <a:gd name="T43" fmla="*/ 70 h 74"/>
              <a:gd name="T44" fmla="*/ 40 w 73"/>
              <a:gd name="T45" fmla="*/ 45 h 74"/>
              <a:gd name="T46" fmla="*/ 34 w 73"/>
              <a:gd name="T47" fmla="*/ 64 h 74"/>
              <a:gd name="T48" fmla="*/ 27 w 73"/>
              <a:gd name="T49" fmla="*/ 73 h 74"/>
              <a:gd name="T50" fmla="*/ 23 w 73"/>
              <a:gd name="T51" fmla="*/ 72 h 74"/>
              <a:gd name="T52" fmla="*/ 2 w 73"/>
              <a:gd name="T53" fmla="*/ 51 h 74"/>
              <a:gd name="T54" fmla="*/ 1 w 73"/>
              <a:gd name="T55" fmla="*/ 47 h 74"/>
              <a:gd name="T56" fmla="*/ 10 w 73"/>
              <a:gd name="T57" fmla="*/ 40 h 74"/>
              <a:gd name="T58" fmla="*/ 21 w 73"/>
              <a:gd name="T59" fmla="*/ 41 h 74"/>
              <a:gd name="T60" fmla="*/ 4 w 73"/>
              <a:gd name="T61" fmla="*/ 24 h 74"/>
              <a:gd name="T62" fmla="*/ 3 w 73"/>
              <a:gd name="T63" fmla="*/ 20 h 74"/>
              <a:gd name="T64" fmla="*/ 9 w 73"/>
              <a:gd name="T65" fmla="*/ 14 h 74"/>
              <a:gd name="T66" fmla="*/ 45 w 73"/>
              <a:gd name="T67" fmla="*/ 1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74">
                <a:moveTo>
                  <a:pt x="58" y="12"/>
                </a:moveTo>
                <a:cubicBezTo>
                  <a:pt x="58" y="12"/>
                  <a:pt x="58" y="12"/>
                  <a:pt x="58" y="12"/>
                </a:cubicBezTo>
                <a:cubicBezTo>
                  <a:pt x="48" y="22"/>
                  <a:pt x="48" y="22"/>
                  <a:pt x="48" y="22"/>
                </a:cubicBezTo>
                <a:cubicBezTo>
                  <a:pt x="48" y="22"/>
                  <a:pt x="48" y="22"/>
                  <a:pt x="48" y="22"/>
                </a:cubicBezTo>
                <a:cubicBezTo>
                  <a:pt x="48" y="22"/>
                  <a:pt x="47" y="23"/>
                  <a:pt x="46" y="22"/>
                </a:cubicBezTo>
                <a:cubicBezTo>
                  <a:pt x="12" y="19"/>
                  <a:pt x="12" y="19"/>
                  <a:pt x="12" y="19"/>
                </a:cubicBezTo>
                <a:cubicBezTo>
                  <a:pt x="10" y="21"/>
                  <a:pt x="10" y="21"/>
                  <a:pt x="10" y="21"/>
                </a:cubicBezTo>
                <a:cubicBezTo>
                  <a:pt x="34" y="30"/>
                  <a:pt x="34" y="30"/>
                  <a:pt x="34" y="30"/>
                </a:cubicBezTo>
                <a:cubicBezTo>
                  <a:pt x="34" y="31"/>
                  <a:pt x="35" y="31"/>
                  <a:pt x="35" y="31"/>
                </a:cubicBezTo>
                <a:cubicBezTo>
                  <a:pt x="36" y="32"/>
                  <a:pt x="36" y="34"/>
                  <a:pt x="35" y="35"/>
                </a:cubicBezTo>
                <a:cubicBezTo>
                  <a:pt x="24" y="46"/>
                  <a:pt x="24" y="46"/>
                  <a:pt x="24" y="46"/>
                </a:cubicBezTo>
                <a:cubicBezTo>
                  <a:pt x="24" y="46"/>
                  <a:pt x="24" y="46"/>
                  <a:pt x="24" y="46"/>
                </a:cubicBezTo>
                <a:cubicBezTo>
                  <a:pt x="23" y="46"/>
                  <a:pt x="23" y="47"/>
                  <a:pt x="22" y="47"/>
                </a:cubicBezTo>
                <a:cubicBezTo>
                  <a:pt x="10" y="45"/>
                  <a:pt x="10" y="45"/>
                  <a:pt x="10" y="45"/>
                </a:cubicBezTo>
                <a:cubicBezTo>
                  <a:pt x="7" y="48"/>
                  <a:pt x="7" y="48"/>
                  <a:pt x="7" y="48"/>
                </a:cubicBezTo>
                <a:cubicBezTo>
                  <a:pt x="19" y="54"/>
                  <a:pt x="19" y="54"/>
                  <a:pt x="19" y="54"/>
                </a:cubicBezTo>
                <a:cubicBezTo>
                  <a:pt x="19" y="54"/>
                  <a:pt x="19" y="54"/>
                  <a:pt x="19" y="54"/>
                </a:cubicBezTo>
                <a:cubicBezTo>
                  <a:pt x="20" y="54"/>
                  <a:pt x="20" y="54"/>
                  <a:pt x="20" y="55"/>
                </a:cubicBezTo>
                <a:cubicBezTo>
                  <a:pt x="26" y="67"/>
                  <a:pt x="26" y="67"/>
                  <a:pt x="26" y="67"/>
                </a:cubicBezTo>
                <a:cubicBezTo>
                  <a:pt x="29" y="64"/>
                  <a:pt x="29" y="64"/>
                  <a:pt x="29" y="64"/>
                </a:cubicBezTo>
                <a:cubicBezTo>
                  <a:pt x="27" y="52"/>
                  <a:pt x="27" y="52"/>
                  <a:pt x="27" y="52"/>
                </a:cubicBezTo>
                <a:cubicBezTo>
                  <a:pt x="27" y="51"/>
                  <a:pt x="27" y="51"/>
                  <a:pt x="28" y="50"/>
                </a:cubicBezTo>
                <a:cubicBezTo>
                  <a:pt x="39" y="39"/>
                  <a:pt x="39" y="39"/>
                  <a:pt x="39" y="39"/>
                </a:cubicBezTo>
                <a:cubicBezTo>
                  <a:pt x="39" y="39"/>
                  <a:pt x="39" y="39"/>
                  <a:pt x="39" y="39"/>
                </a:cubicBezTo>
                <a:cubicBezTo>
                  <a:pt x="39" y="39"/>
                  <a:pt x="40" y="38"/>
                  <a:pt x="40" y="38"/>
                </a:cubicBezTo>
                <a:cubicBezTo>
                  <a:pt x="41" y="38"/>
                  <a:pt x="43" y="38"/>
                  <a:pt x="43" y="40"/>
                </a:cubicBezTo>
                <a:cubicBezTo>
                  <a:pt x="53" y="64"/>
                  <a:pt x="53" y="64"/>
                  <a:pt x="53" y="64"/>
                </a:cubicBezTo>
                <a:cubicBezTo>
                  <a:pt x="55" y="62"/>
                  <a:pt x="55" y="62"/>
                  <a:pt x="55" y="62"/>
                </a:cubicBezTo>
                <a:cubicBezTo>
                  <a:pt x="51" y="28"/>
                  <a:pt x="51" y="28"/>
                  <a:pt x="51" y="28"/>
                </a:cubicBezTo>
                <a:cubicBezTo>
                  <a:pt x="51" y="27"/>
                  <a:pt x="51" y="26"/>
                  <a:pt x="52" y="26"/>
                </a:cubicBezTo>
                <a:cubicBezTo>
                  <a:pt x="62" y="16"/>
                  <a:pt x="62" y="16"/>
                  <a:pt x="62" y="16"/>
                </a:cubicBezTo>
                <a:cubicBezTo>
                  <a:pt x="65" y="13"/>
                  <a:pt x="61" y="9"/>
                  <a:pt x="58" y="12"/>
                </a:cubicBezTo>
                <a:cubicBezTo>
                  <a:pt x="58" y="12"/>
                  <a:pt x="58" y="12"/>
                  <a:pt x="58" y="12"/>
                </a:cubicBezTo>
                <a:close/>
                <a:moveTo>
                  <a:pt x="54" y="8"/>
                </a:moveTo>
                <a:cubicBezTo>
                  <a:pt x="54" y="8"/>
                  <a:pt x="54" y="8"/>
                  <a:pt x="54" y="8"/>
                </a:cubicBezTo>
                <a:cubicBezTo>
                  <a:pt x="55" y="8"/>
                  <a:pt x="55" y="8"/>
                  <a:pt x="55" y="8"/>
                </a:cubicBezTo>
                <a:cubicBezTo>
                  <a:pt x="55" y="8"/>
                  <a:pt x="55" y="8"/>
                  <a:pt x="55" y="8"/>
                </a:cubicBezTo>
                <a:cubicBezTo>
                  <a:pt x="62" y="0"/>
                  <a:pt x="73" y="12"/>
                  <a:pt x="66" y="19"/>
                </a:cubicBezTo>
                <a:cubicBezTo>
                  <a:pt x="57" y="29"/>
                  <a:pt x="57" y="29"/>
                  <a:pt x="57" y="29"/>
                </a:cubicBezTo>
                <a:cubicBezTo>
                  <a:pt x="61" y="62"/>
                  <a:pt x="61" y="62"/>
                  <a:pt x="61" y="62"/>
                </a:cubicBezTo>
                <a:cubicBezTo>
                  <a:pt x="61" y="63"/>
                  <a:pt x="60" y="64"/>
                  <a:pt x="60" y="64"/>
                </a:cubicBezTo>
                <a:cubicBezTo>
                  <a:pt x="60" y="64"/>
                  <a:pt x="60" y="64"/>
                  <a:pt x="60" y="64"/>
                </a:cubicBezTo>
                <a:cubicBezTo>
                  <a:pt x="54" y="70"/>
                  <a:pt x="54" y="70"/>
                  <a:pt x="54" y="70"/>
                </a:cubicBezTo>
                <a:cubicBezTo>
                  <a:pt x="53" y="71"/>
                  <a:pt x="51" y="71"/>
                  <a:pt x="50" y="70"/>
                </a:cubicBezTo>
                <a:cubicBezTo>
                  <a:pt x="50" y="70"/>
                  <a:pt x="50" y="70"/>
                  <a:pt x="50" y="69"/>
                </a:cubicBezTo>
                <a:cubicBezTo>
                  <a:pt x="40" y="45"/>
                  <a:pt x="40" y="45"/>
                  <a:pt x="40" y="45"/>
                </a:cubicBezTo>
                <a:cubicBezTo>
                  <a:pt x="33" y="53"/>
                  <a:pt x="33" y="53"/>
                  <a:pt x="33" y="53"/>
                </a:cubicBezTo>
                <a:cubicBezTo>
                  <a:pt x="34" y="64"/>
                  <a:pt x="34" y="64"/>
                  <a:pt x="34" y="64"/>
                </a:cubicBezTo>
                <a:cubicBezTo>
                  <a:pt x="34" y="65"/>
                  <a:pt x="34" y="66"/>
                  <a:pt x="33" y="67"/>
                </a:cubicBezTo>
                <a:cubicBezTo>
                  <a:pt x="27" y="73"/>
                  <a:pt x="27" y="73"/>
                  <a:pt x="27" y="73"/>
                </a:cubicBezTo>
                <a:cubicBezTo>
                  <a:pt x="26" y="74"/>
                  <a:pt x="24" y="74"/>
                  <a:pt x="23" y="73"/>
                </a:cubicBezTo>
                <a:cubicBezTo>
                  <a:pt x="23" y="73"/>
                  <a:pt x="23" y="72"/>
                  <a:pt x="23" y="72"/>
                </a:cubicBezTo>
                <a:cubicBezTo>
                  <a:pt x="16" y="58"/>
                  <a:pt x="16" y="58"/>
                  <a:pt x="16" y="58"/>
                </a:cubicBezTo>
                <a:cubicBezTo>
                  <a:pt x="2" y="51"/>
                  <a:pt x="2" y="51"/>
                  <a:pt x="2" y="51"/>
                </a:cubicBezTo>
                <a:cubicBezTo>
                  <a:pt x="0" y="50"/>
                  <a:pt x="0" y="49"/>
                  <a:pt x="0" y="47"/>
                </a:cubicBezTo>
                <a:cubicBezTo>
                  <a:pt x="1" y="47"/>
                  <a:pt x="1" y="47"/>
                  <a:pt x="1" y="47"/>
                </a:cubicBezTo>
                <a:cubicBezTo>
                  <a:pt x="7" y="40"/>
                  <a:pt x="7" y="40"/>
                  <a:pt x="7" y="40"/>
                </a:cubicBezTo>
                <a:cubicBezTo>
                  <a:pt x="8" y="40"/>
                  <a:pt x="9" y="39"/>
                  <a:pt x="10" y="40"/>
                </a:cubicBezTo>
                <a:cubicBezTo>
                  <a:pt x="10" y="40"/>
                  <a:pt x="10" y="40"/>
                  <a:pt x="10" y="40"/>
                </a:cubicBezTo>
                <a:cubicBezTo>
                  <a:pt x="21" y="41"/>
                  <a:pt x="21" y="41"/>
                  <a:pt x="21" y="41"/>
                </a:cubicBezTo>
                <a:cubicBezTo>
                  <a:pt x="28" y="34"/>
                  <a:pt x="28" y="34"/>
                  <a:pt x="28" y="34"/>
                </a:cubicBezTo>
                <a:cubicBezTo>
                  <a:pt x="4" y="24"/>
                  <a:pt x="4" y="24"/>
                  <a:pt x="4" y="24"/>
                </a:cubicBezTo>
                <a:cubicBezTo>
                  <a:pt x="3" y="24"/>
                  <a:pt x="2" y="22"/>
                  <a:pt x="3" y="21"/>
                </a:cubicBezTo>
                <a:cubicBezTo>
                  <a:pt x="3" y="20"/>
                  <a:pt x="3" y="20"/>
                  <a:pt x="3" y="20"/>
                </a:cubicBezTo>
                <a:cubicBezTo>
                  <a:pt x="3" y="20"/>
                  <a:pt x="3" y="20"/>
                  <a:pt x="3" y="20"/>
                </a:cubicBezTo>
                <a:cubicBezTo>
                  <a:pt x="9" y="14"/>
                  <a:pt x="9" y="14"/>
                  <a:pt x="9" y="14"/>
                </a:cubicBezTo>
                <a:cubicBezTo>
                  <a:pt x="10" y="13"/>
                  <a:pt x="11" y="13"/>
                  <a:pt x="12" y="13"/>
                </a:cubicBezTo>
                <a:cubicBezTo>
                  <a:pt x="45" y="17"/>
                  <a:pt x="45" y="17"/>
                  <a:pt x="45" y="17"/>
                </a:cubicBezTo>
                <a:cubicBezTo>
                  <a:pt x="54" y="8"/>
                  <a:pt x="54" y="8"/>
                  <a:pt x="54"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1" name="Freeform 172"/>
          <p:cNvSpPr>
            <a:spLocks noEditPoints="1"/>
          </p:cNvSpPr>
          <p:nvPr/>
        </p:nvSpPr>
        <p:spPr bwMode="auto">
          <a:xfrm>
            <a:off x="4634230" y="3747770"/>
            <a:ext cx="379730" cy="471170"/>
          </a:xfrm>
          <a:custGeom>
            <a:avLst/>
            <a:gdLst>
              <a:gd name="T0" fmla="*/ 7 w 49"/>
              <a:gd name="T1" fmla="*/ 24 h 61"/>
              <a:gd name="T2" fmla="*/ 13 w 49"/>
              <a:gd name="T3" fmla="*/ 5 h 61"/>
              <a:gd name="T4" fmla="*/ 25 w 49"/>
              <a:gd name="T5" fmla="*/ 0 h 61"/>
              <a:gd name="T6" fmla="*/ 42 w 49"/>
              <a:gd name="T7" fmla="*/ 17 h 61"/>
              <a:gd name="T8" fmla="*/ 43 w 49"/>
              <a:gd name="T9" fmla="*/ 24 h 61"/>
              <a:gd name="T10" fmla="*/ 49 w 49"/>
              <a:gd name="T11" fmla="*/ 31 h 61"/>
              <a:gd name="T12" fmla="*/ 47 w 49"/>
              <a:gd name="T13" fmla="*/ 59 h 61"/>
              <a:gd name="T14" fmla="*/ 43 w 49"/>
              <a:gd name="T15" fmla="*/ 61 h 61"/>
              <a:gd name="T16" fmla="*/ 2 w 49"/>
              <a:gd name="T17" fmla="*/ 59 h 61"/>
              <a:gd name="T18" fmla="*/ 0 w 49"/>
              <a:gd name="T19" fmla="*/ 31 h 61"/>
              <a:gd name="T20" fmla="*/ 2 w 49"/>
              <a:gd name="T21" fmla="*/ 26 h 61"/>
              <a:gd name="T22" fmla="*/ 25 w 49"/>
              <a:gd name="T23" fmla="*/ 44 h 61"/>
              <a:gd name="T24" fmla="*/ 25 w 49"/>
              <a:gd name="T25" fmla="*/ 44 h 61"/>
              <a:gd name="T26" fmla="*/ 27 w 49"/>
              <a:gd name="T27" fmla="*/ 43 h 61"/>
              <a:gd name="T28" fmla="*/ 27 w 49"/>
              <a:gd name="T29" fmla="*/ 38 h 61"/>
              <a:gd name="T30" fmla="*/ 22 w 49"/>
              <a:gd name="T31" fmla="*/ 38 h 61"/>
              <a:gd name="T32" fmla="*/ 22 w 49"/>
              <a:gd name="T33" fmla="*/ 43 h 61"/>
              <a:gd name="T34" fmla="*/ 26 w 49"/>
              <a:gd name="T35" fmla="*/ 47 h 61"/>
              <a:gd name="T36" fmla="*/ 26 w 49"/>
              <a:gd name="T37" fmla="*/ 50 h 61"/>
              <a:gd name="T38" fmla="*/ 23 w 49"/>
              <a:gd name="T39" fmla="*/ 50 h 61"/>
              <a:gd name="T40" fmla="*/ 20 w 49"/>
              <a:gd name="T41" fmla="*/ 45 h 61"/>
              <a:gd name="T42" fmla="*/ 20 w 49"/>
              <a:gd name="T43" fmla="*/ 36 h 61"/>
              <a:gd name="T44" fmla="*/ 29 w 49"/>
              <a:gd name="T45" fmla="*/ 36 h 61"/>
              <a:gd name="T46" fmla="*/ 29 w 49"/>
              <a:gd name="T47" fmla="*/ 45 h 61"/>
              <a:gd name="T48" fmla="*/ 13 w 49"/>
              <a:gd name="T49" fmla="*/ 24 h 61"/>
              <a:gd name="T50" fmla="*/ 37 w 49"/>
              <a:gd name="T51" fmla="*/ 24 h 61"/>
              <a:gd name="T52" fmla="*/ 33 w 49"/>
              <a:gd name="T53" fmla="*/ 9 h 61"/>
              <a:gd name="T54" fmla="*/ 17 w 49"/>
              <a:gd name="T55" fmla="*/ 8 h 61"/>
              <a:gd name="T56" fmla="*/ 13 w 49"/>
              <a:gd name="T57" fmla="*/ 17 h 61"/>
              <a:gd name="T58" fmla="*/ 43 w 49"/>
              <a:gd name="T59" fmla="*/ 29 h 61"/>
              <a:gd name="T60" fmla="*/ 39 w 49"/>
              <a:gd name="T61" fmla="*/ 29 h 61"/>
              <a:gd name="T62" fmla="*/ 39 w 49"/>
              <a:gd name="T63" fmla="*/ 29 h 61"/>
              <a:gd name="T64" fmla="*/ 10 w 49"/>
              <a:gd name="T65" fmla="*/ 29 h 61"/>
              <a:gd name="T66" fmla="*/ 7 w 49"/>
              <a:gd name="T67" fmla="*/ 29 h 61"/>
              <a:gd name="T68" fmla="*/ 6 w 49"/>
              <a:gd name="T69" fmla="*/ 30 h 61"/>
              <a:gd name="T70" fmla="*/ 6 w 49"/>
              <a:gd name="T71" fmla="*/ 55 h 61"/>
              <a:gd name="T72" fmla="*/ 7 w 49"/>
              <a:gd name="T73" fmla="*/ 56 h 61"/>
              <a:gd name="T74" fmla="*/ 43 w 49"/>
              <a:gd name="T75" fmla="*/ 56 h 61"/>
              <a:gd name="T76" fmla="*/ 44 w 49"/>
              <a:gd name="T77" fmla="*/ 55 h 61"/>
              <a:gd name="T78" fmla="*/ 43 w 49"/>
              <a:gd name="T79" fmla="*/ 30 h 61"/>
              <a:gd name="T80" fmla="*/ 47 w 49"/>
              <a:gd name="T81" fmla="*/ 60 h 61"/>
              <a:gd name="T82" fmla="*/ 43 w 49"/>
              <a:gd name="T83"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1">
                <a:moveTo>
                  <a:pt x="7" y="24"/>
                </a:moveTo>
                <a:cubicBezTo>
                  <a:pt x="7" y="24"/>
                  <a:pt x="7" y="24"/>
                  <a:pt x="7" y="24"/>
                </a:cubicBezTo>
                <a:cubicBezTo>
                  <a:pt x="7" y="17"/>
                  <a:pt x="7" y="17"/>
                  <a:pt x="7" y="17"/>
                </a:cubicBezTo>
                <a:cubicBezTo>
                  <a:pt x="7" y="12"/>
                  <a:pt x="9" y="8"/>
                  <a:pt x="13" y="5"/>
                </a:cubicBezTo>
                <a:cubicBezTo>
                  <a:pt x="13" y="5"/>
                  <a:pt x="13" y="5"/>
                  <a:pt x="13" y="5"/>
                </a:cubicBezTo>
                <a:cubicBezTo>
                  <a:pt x="16" y="2"/>
                  <a:pt x="20" y="0"/>
                  <a:pt x="25" y="0"/>
                </a:cubicBezTo>
                <a:cubicBezTo>
                  <a:pt x="30" y="0"/>
                  <a:pt x="34" y="2"/>
                  <a:pt x="37" y="5"/>
                </a:cubicBezTo>
                <a:cubicBezTo>
                  <a:pt x="40" y="8"/>
                  <a:pt x="42" y="12"/>
                  <a:pt x="42" y="17"/>
                </a:cubicBezTo>
                <a:cubicBezTo>
                  <a:pt x="42" y="24"/>
                  <a:pt x="42" y="24"/>
                  <a:pt x="42" y="24"/>
                </a:cubicBezTo>
                <a:cubicBezTo>
                  <a:pt x="43" y="24"/>
                  <a:pt x="43" y="24"/>
                  <a:pt x="43" y="24"/>
                </a:cubicBezTo>
                <a:cubicBezTo>
                  <a:pt x="44" y="24"/>
                  <a:pt x="46" y="25"/>
                  <a:pt x="47" y="26"/>
                </a:cubicBezTo>
                <a:cubicBezTo>
                  <a:pt x="48" y="27"/>
                  <a:pt x="49" y="29"/>
                  <a:pt x="49" y="31"/>
                </a:cubicBezTo>
                <a:cubicBezTo>
                  <a:pt x="49" y="55"/>
                  <a:pt x="49" y="55"/>
                  <a:pt x="49" y="55"/>
                </a:cubicBezTo>
                <a:cubicBezTo>
                  <a:pt x="49" y="57"/>
                  <a:pt x="48" y="58"/>
                  <a:pt x="47" y="59"/>
                </a:cubicBezTo>
                <a:cubicBezTo>
                  <a:pt x="47" y="60"/>
                  <a:pt x="47" y="60"/>
                  <a:pt x="47" y="60"/>
                </a:cubicBezTo>
                <a:cubicBezTo>
                  <a:pt x="46" y="61"/>
                  <a:pt x="44" y="61"/>
                  <a:pt x="43" y="61"/>
                </a:cubicBezTo>
                <a:cubicBezTo>
                  <a:pt x="7" y="61"/>
                  <a:pt x="7" y="61"/>
                  <a:pt x="7" y="61"/>
                </a:cubicBezTo>
                <a:cubicBezTo>
                  <a:pt x="5" y="61"/>
                  <a:pt x="4" y="61"/>
                  <a:pt x="2" y="59"/>
                </a:cubicBezTo>
                <a:cubicBezTo>
                  <a:pt x="1" y="58"/>
                  <a:pt x="0" y="57"/>
                  <a:pt x="0" y="55"/>
                </a:cubicBezTo>
                <a:cubicBezTo>
                  <a:pt x="0" y="31"/>
                  <a:pt x="0" y="31"/>
                  <a:pt x="0" y="31"/>
                </a:cubicBezTo>
                <a:cubicBezTo>
                  <a:pt x="0" y="29"/>
                  <a:pt x="1" y="27"/>
                  <a:pt x="2" y="26"/>
                </a:cubicBezTo>
                <a:cubicBezTo>
                  <a:pt x="2" y="26"/>
                  <a:pt x="2" y="26"/>
                  <a:pt x="2" y="26"/>
                </a:cubicBezTo>
                <a:cubicBezTo>
                  <a:pt x="4" y="25"/>
                  <a:pt x="5" y="24"/>
                  <a:pt x="7" y="24"/>
                </a:cubicBezTo>
                <a:close/>
                <a:moveTo>
                  <a:pt x="25" y="44"/>
                </a:moveTo>
                <a:cubicBezTo>
                  <a:pt x="25" y="44"/>
                  <a:pt x="25" y="44"/>
                  <a:pt x="25" y="44"/>
                </a:cubicBezTo>
                <a:cubicBezTo>
                  <a:pt x="25" y="44"/>
                  <a:pt x="25" y="44"/>
                  <a:pt x="25" y="44"/>
                </a:cubicBezTo>
                <a:cubicBezTo>
                  <a:pt x="25" y="44"/>
                  <a:pt x="25" y="44"/>
                  <a:pt x="25" y="44"/>
                </a:cubicBezTo>
                <a:cubicBezTo>
                  <a:pt x="26" y="44"/>
                  <a:pt x="27" y="43"/>
                  <a:pt x="27" y="43"/>
                </a:cubicBezTo>
                <a:cubicBezTo>
                  <a:pt x="28" y="42"/>
                  <a:pt x="28" y="41"/>
                  <a:pt x="28" y="40"/>
                </a:cubicBezTo>
                <a:cubicBezTo>
                  <a:pt x="28" y="39"/>
                  <a:pt x="28" y="39"/>
                  <a:pt x="27" y="38"/>
                </a:cubicBezTo>
                <a:cubicBezTo>
                  <a:pt x="27" y="37"/>
                  <a:pt x="26" y="37"/>
                  <a:pt x="25" y="37"/>
                </a:cubicBezTo>
                <a:cubicBezTo>
                  <a:pt x="24" y="37"/>
                  <a:pt x="23" y="37"/>
                  <a:pt x="22" y="38"/>
                </a:cubicBezTo>
                <a:cubicBezTo>
                  <a:pt x="22" y="39"/>
                  <a:pt x="21" y="39"/>
                  <a:pt x="21" y="40"/>
                </a:cubicBezTo>
                <a:cubicBezTo>
                  <a:pt x="21" y="41"/>
                  <a:pt x="22" y="42"/>
                  <a:pt x="22" y="43"/>
                </a:cubicBezTo>
                <a:cubicBezTo>
                  <a:pt x="23" y="43"/>
                  <a:pt x="24" y="44"/>
                  <a:pt x="25" y="44"/>
                </a:cubicBezTo>
                <a:close/>
                <a:moveTo>
                  <a:pt x="26" y="47"/>
                </a:moveTo>
                <a:cubicBezTo>
                  <a:pt x="26" y="47"/>
                  <a:pt x="26" y="47"/>
                  <a:pt x="26" y="47"/>
                </a:cubicBezTo>
                <a:cubicBezTo>
                  <a:pt x="26" y="50"/>
                  <a:pt x="26" y="50"/>
                  <a:pt x="26" y="50"/>
                </a:cubicBezTo>
                <a:cubicBezTo>
                  <a:pt x="26" y="51"/>
                  <a:pt x="26" y="52"/>
                  <a:pt x="25" y="52"/>
                </a:cubicBezTo>
                <a:cubicBezTo>
                  <a:pt x="24" y="52"/>
                  <a:pt x="23" y="51"/>
                  <a:pt x="23" y="50"/>
                </a:cubicBezTo>
                <a:cubicBezTo>
                  <a:pt x="23" y="47"/>
                  <a:pt x="23" y="47"/>
                  <a:pt x="23" y="47"/>
                </a:cubicBezTo>
                <a:cubicBezTo>
                  <a:pt x="22" y="46"/>
                  <a:pt x="21" y="46"/>
                  <a:pt x="20" y="45"/>
                </a:cubicBezTo>
                <a:cubicBezTo>
                  <a:pt x="19" y="44"/>
                  <a:pt x="18" y="42"/>
                  <a:pt x="18" y="40"/>
                </a:cubicBezTo>
                <a:cubicBezTo>
                  <a:pt x="18" y="38"/>
                  <a:pt x="19" y="37"/>
                  <a:pt x="20" y="36"/>
                </a:cubicBezTo>
                <a:cubicBezTo>
                  <a:pt x="21" y="34"/>
                  <a:pt x="23" y="34"/>
                  <a:pt x="25" y="34"/>
                </a:cubicBezTo>
                <a:cubicBezTo>
                  <a:pt x="27" y="34"/>
                  <a:pt x="28" y="34"/>
                  <a:pt x="29" y="36"/>
                </a:cubicBezTo>
                <a:cubicBezTo>
                  <a:pt x="31" y="37"/>
                  <a:pt x="31" y="38"/>
                  <a:pt x="31" y="40"/>
                </a:cubicBezTo>
                <a:cubicBezTo>
                  <a:pt x="31" y="42"/>
                  <a:pt x="31" y="44"/>
                  <a:pt x="29" y="45"/>
                </a:cubicBezTo>
                <a:cubicBezTo>
                  <a:pt x="29" y="46"/>
                  <a:pt x="28" y="46"/>
                  <a:pt x="26" y="47"/>
                </a:cubicBezTo>
                <a:close/>
                <a:moveTo>
                  <a:pt x="13" y="24"/>
                </a:moveTo>
                <a:cubicBezTo>
                  <a:pt x="13" y="24"/>
                  <a:pt x="13" y="24"/>
                  <a:pt x="13" y="24"/>
                </a:cubicBezTo>
                <a:cubicBezTo>
                  <a:pt x="37" y="24"/>
                  <a:pt x="37" y="24"/>
                  <a:pt x="37" y="24"/>
                </a:cubicBezTo>
                <a:cubicBezTo>
                  <a:pt x="37" y="17"/>
                  <a:pt x="37" y="17"/>
                  <a:pt x="37" y="17"/>
                </a:cubicBezTo>
                <a:cubicBezTo>
                  <a:pt x="37" y="14"/>
                  <a:pt x="35" y="11"/>
                  <a:pt x="33" y="9"/>
                </a:cubicBezTo>
                <a:cubicBezTo>
                  <a:pt x="31" y="6"/>
                  <a:pt x="28" y="5"/>
                  <a:pt x="25" y="5"/>
                </a:cubicBezTo>
                <a:cubicBezTo>
                  <a:pt x="22" y="5"/>
                  <a:pt x="19" y="6"/>
                  <a:pt x="17" y="8"/>
                </a:cubicBezTo>
                <a:cubicBezTo>
                  <a:pt x="16" y="9"/>
                  <a:pt x="16" y="9"/>
                  <a:pt x="16" y="9"/>
                </a:cubicBezTo>
                <a:cubicBezTo>
                  <a:pt x="14" y="11"/>
                  <a:pt x="13" y="14"/>
                  <a:pt x="13" y="17"/>
                </a:cubicBezTo>
                <a:cubicBezTo>
                  <a:pt x="13" y="24"/>
                  <a:pt x="13" y="24"/>
                  <a:pt x="13" y="24"/>
                </a:cubicBezTo>
                <a:close/>
                <a:moveTo>
                  <a:pt x="43" y="29"/>
                </a:moveTo>
                <a:cubicBezTo>
                  <a:pt x="43" y="29"/>
                  <a:pt x="43" y="29"/>
                  <a:pt x="43" y="29"/>
                </a:cubicBezTo>
                <a:cubicBezTo>
                  <a:pt x="39" y="29"/>
                  <a:pt x="39" y="29"/>
                  <a:pt x="39" y="29"/>
                </a:cubicBezTo>
                <a:cubicBezTo>
                  <a:pt x="39" y="29"/>
                  <a:pt x="39" y="29"/>
                  <a:pt x="39" y="29"/>
                </a:cubicBezTo>
                <a:cubicBezTo>
                  <a:pt x="39" y="29"/>
                  <a:pt x="39" y="29"/>
                  <a:pt x="39" y="29"/>
                </a:cubicBezTo>
                <a:cubicBezTo>
                  <a:pt x="10" y="29"/>
                  <a:pt x="10" y="29"/>
                  <a:pt x="10" y="29"/>
                </a:cubicBezTo>
                <a:cubicBezTo>
                  <a:pt x="10" y="29"/>
                  <a:pt x="10" y="29"/>
                  <a:pt x="10" y="29"/>
                </a:cubicBezTo>
                <a:cubicBezTo>
                  <a:pt x="10" y="29"/>
                  <a:pt x="10" y="29"/>
                  <a:pt x="10" y="29"/>
                </a:cubicBezTo>
                <a:cubicBezTo>
                  <a:pt x="7" y="29"/>
                  <a:pt x="7" y="29"/>
                  <a:pt x="7" y="29"/>
                </a:cubicBezTo>
                <a:cubicBezTo>
                  <a:pt x="7" y="29"/>
                  <a:pt x="6" y="30"/>
                  <a:pt x="6" y="30"/>
                </a:cubicBezTo>
                <a:cubicBezTo>
                  <a:pt x="6" y="30"/>
                  <a:pt x="6" y="30"/>
                  <a:pt x="6" y="30"/>
                </a:cubicBezTo>
                <a:cubicBezTo>
                  <a:pt x="6" y="30"/>
                  <a:pt x="6" y="30"/>
                  <a:pt x="6" y="31"/>
                </a:cubicBezTo>
                <a:cubicBezTo>
                  <a:pt x="6" y="55"/>
                  <a:pt x="6" y="55"/>
                  <a:pt x="6" y="55"/>
                </a:cubicBezTo>
                <a:cubicBezTo>
                  <a:pt x="6" y="55"/>
                  <a:pt x="6" y="55"/>
                  <a:pt x="6" y="55"/>
                </a:cubicBezTo>
                <a:cubicBezTo>
                  <a:pt x="6" y="56"/>
                  <a:pt x="7" y="56"/>
                  <a:pt x="7" y="56"/>
                </a:cubicBezTo>
                <a:cubicBezTo>
                  <a:pt x="43" y="56"/>
                  <a:pt x="43" y="56"/>
                  <a:pt x="43" y="56"/>
                </a:cubicBezTo>
                <a:cubicBezTo>
                  <a:pt x="43" y="56"/>
                  <a:pt x="43" y="56"/>
                  <a:pt x="43" y="56"/>
                </a:cubicBezTo>
                <a:cubicBezTo>
                  <a:pt x="43" y="55"/>
                  <a:pt x="43" y="55"/>
                  <a:pt x="43" y="55"/>
                </a:cubicBezTo>
                <a:cubicBezTo>
                  <a:pt x="44" y="55"/>
                  <a:pt x="44" y="55"/>
                  <a:pt x="44" y="55"/>
                </a:cubicBezTo>
                <a:cubicBezTo>
                  <a:pt x="44" y="31"/>
                  <a:pt x="44" y="31"/>
                  <a:pt x="44" y="31"/>
                </a:cubicBezTo>
                <a:cubicBezTo>
                  <a:pt x="44" y="30"/>
                  <a:pt x="44" y="30"/>
                  <a:pt x="43" y="30"/>
                </a:cubicBezTo>
                <a:cubicBezTo>
                  <a:pt x="43" y="30"/>
                  <a:pt x="43" y="29"/>
                  <a:pt x="43" y="29"/>
                </a:cubicBezTo>
                <a:close/>
                <a:moveTo>
                  <a:pt x="47" y="60"/>
                </a:moveTo>
                <a:cubicBezTo>
                  <a:pt x="47" y="60"/>
                  <a:pt x="47" y="60"/>
                  <a:pt x="47" y="60"/>
                </a:cubicBezTo>
                <a:cubicBezTo>
                  <a:pt x="46" y="60"/>
                  <a:pt x="44" y="60"/>
                  <a:pt x="43" y="59"/>
                </a:cubicBezTo>
                <a:cubicBezTo>
                  <a:pt x="47" y="60"/>
                  <a:pt x="47" y="60"/>
                  <a:pt x="47" y="6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 name="Freeform 6"/>
          <p:cNvSpPr>
            <a:spLocks noEditPoints="1"/>
          </p:cNvSpPr>
          <p:nvPr/>
        </p:nvSpPr>
        <p:spPr bwMode="auto">
          <a:xfrm>
            <a:off x="6315075" y="2928620"/>
            <a:ext cx="412750" cy="412750"/>
          </a:xfrm>
          <a:custGeom>
            <a:avLst/>
            <a:gdLst>
              <a:gd name="T0" fmla="*/ 3 w 69"/>
              <a:gd name="T1" fmla="*/ 0 h 69"/>
              <a:gd name="T2" fmla="*/ 69 w 69"/>
              <a:gd name="T3" fmla="*/ 3 h 69"/>
              <a:gd name="T4" fmla="*/ 69 w 69"/>
              <a:gd name="T5" fmla="*/ 66 h 69"/>
              <a:gd name="T6" fmla="*/ 66 w 69"/>
              <a:gd name="T7" fmla="*/ 69 h 69"/>
              <a:gd name="T8" fmla="*/ 0 w 69"/>
              <a:gd name="T9" fmla="*/ 66 h 69"/>
              <a:gd name="T10" fmla="*/ 0 w 69"/>
              <a:gd name="T11" fmla="*/ 3 h 69"/>
              <a:gd name="T12" fmla="*/ 35 w 69"/>
              <a:gd name="T13" fmla="*/ 50 h 69"/>
              <a:gd name="T14" fmla="*/ 38 w 69"/>
              <a:gd name="T15" fmla="*/ 56 h 69"/>
              <a:gd name="T16" fmla="*/ 53 w 69"/>
              <a:gd name="T17" fmla="*/ 55 h 69"/>
              <a:gd name="T18" fmla="*/ 53 w 69"/>
              <a:gd name="T19" fmla="*/ 41 h 69"/>
              <a:gd name="T20" fmla="*/ 42 w 69"/>
              <a:gd name="T21" fmla="*/ 39 h 69"/>
              <a:gd name="T22" fmla="*/ 54 w 69"/>
              <a:gd name="T23" fmla="*/ 34 h 69"/>
              <a:gd name="T24" fmla="*/ 39 w 69"/>
              <a:gd name="T25" fmla="*/ 28 h 69"/>
              <a:gd name="T26" fmla="*/ 40 w 69"/>
              <a:gd name="T27" fmla="*/ 45 h 69"/>
              <a:gd name="T28" fmla="*/ 48 w 69"/>
              <a:gd name="T29" fmla="*/ 44 h 69"/>
              <a:gd name="T30" fmla="*/ 48 w 69"/>
              <a:gd name="T31" fmla="*/ 53 h 69"/>
              <a:gd name="T32" fmla="*/ 42 w 69"/>
              <a:gd name="T33" fmla="*/ 53 h 69"/>
              <a:gd name="T34" fmla="*/ 35 w 69"/>
              <a:gd name="T35" fmla="*/ 50 h 69"/>
              <a:gd name="T36" fmla="*/ 26 w 69"/>
              <a:gd name="T37" fmla="*/ 58 h 69"/>
              <a:gd name="T38" fmla="*/ 22 w 69"/>
              <a:gd name="T39" fmla="*/ 28 h 69"/>
              <a:gd name="T40" fmla="*/ 13 w 69"/>
              <a:gd name="T41" fmla="*/ 35 h 69"/>
              <a:gd name="T42" fmla="*/ 20 w 69"/>
              <a:gd name="T43" fmla="*/ 36 h 69"/>
              <a:gd name="T44" fmla="*/ 26 w 69"/>
              <a:gd name="T45" fmla="*/ 58 h 69"/>
              <a:gd name="T46" fmla="*/ 6 w 69"/>
              <a:gd name="T47" fmla="*/ 18 h 69"/>
              <a:gd name="T48" fmla="*/ 64 w 69"/>
              <a:gd name="T49" fmla="*/ 6 h 69"/>
              <a:gd name="T50" fmla="*/ 58 w 69"/>
              <a:gd name="T51" fmla="*/ 10 h 69"/>
              <a:gd name="T52" fmla="*/ 53 w 69"/>
              <a:gd name="T53" fmla="*/ 10 h 69"/>
              <a:gd name="T54" fmla="*/ 44 w 69"/>
              <a:gd name="T55" fmla="*/ 6 h 69"/>
              <a:gd name="T56" fmla="*/ 42 w 69"/>
              <a:gd name="T57" fmla="*/ 12 h 69"/>
              <a:gd name="T58" fmla="*/ 39 w 69"/>
              <a:gd name="T59" fmla="*/ 6 h 69"/>
              <a:gd name="T60" fmla="*/ 30 w 69"/>
              <a:gd name="T61" fmla="*/ 10 h 69"/>
              <a:gd name="T62" fmla="*/ 25 w 69"/>
              <a:gd name="T63" fmla="*/ 10 h 69"/>
              <a:gd name="T64" fmla="*/ 16 w 69"/>
              <a:gd name="T65" fmla="*/ 6 h 69"/>
              <a:gd name="T66" fmla="*/ 13 w 69"/>
              <a:gd name="T67" fmla="*/ 12 h 69"/>
              <a:gd name="T68" fmla="*/ 11 w 69"/>
              <a:gd name="T69" fmla="*/ 6 h 69"/>
              <a:gd name="T70" fmla="*/ 6 w 69"/>
              <a:gd name="T71" fmla="*/ 18 h 69"/>
              <a:gd name="T72" fmla="*/ 64 w 69"/>
              <a:gd name="T73" fmla="*/ 21 h 69"/>
              <a:gd name="T74" fmla="*/ 6 w 69"/>
              <a:gd name="T75" fmla="*/ 64 h 69"/>
              <a:gd name="T76" fmla="*/ 64 w 69"/>
              <a:gd name="T77"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 h="69">
                <a:moveTo>
                  <a:pt x="3" y="0"/>
                </a:moveTo>
                <a:cubicBezTo>
                  <a:pt x="3" y="0"/>
                  <a:pt x="3" y="0"/>
                  <a:pt x="3" y="0"/>
                </a:cubicBezTo>
                <a:cubicBezTo>
                  <a:pt x="66" y="0"/>
                  <a:pt x="66" y="0"/>
                  <a:pt x="66" y="0"/>
                </a:cubicBezTo>
                <a:cubicBezTo>
                  <a:pt x="68" y="0"/>
                  <a:pt x="69" y="2"/>
                  <a:pt x="69" y="3"/>
                </a:cubicBezTo>
                <a:cubicBezTo>
                  <a:pt x="69" y="3"/>
                  <a:pt x="69" y="3"/>
                  <a:pt x="69" y="3"/>
                </a:cubicBezTo>
                <a:cubicBezTo>
                  <a:pt x="69" y="66"/>
                  <a:pt x="69" y="66"/>
                  <a:pt x="69" y="66"/>
                </a:cubicBezTo>
                <a:cubicBezTo>
                  <a:pt x="69" y="68"/>
                  <a:pt x="68" y="69"/>
                  <a:pt x="66" y="69"/>
                </a:cubicBezTo>
                <a:cubicBezTo>
                  <a:pt x="66" y="69"/>
                  <a:pt x="66" y="69"/>
                  <a:pt x="66" y="69"/>
                </a:cubicBezTo>
                <a:cubicBezTo>
                  <a:pt x="3" y="69"/>
                  <a:pt x="3" y="69"/>
                  <a:pt x="3" y="69"/>
                </a:cubicBezTo>
                <a:cubicBezTo>
                  <a:pt x="2" y="69"/>
                  <a:pt x="0" y="68"/>
                  <a:pt x="0" y="66"/>
                </a:cubicBezTo>
                <a:cubicBezTo>
                  <a:pt x="0" y="66"/>
                  <a:pt x="0" y="66"/>
                  <a:pt x="0" y="66"/>
                </a:cubicBezTo>
                <a:cubicBezTo>
                  <a:pt x="0" y="3"/>
                  <a:pt x="0" y="3"/>
                  <a:pt x="0" y="3"/>
                </a:cubicBezTo>
                <a:cubicBezTo>
                  <a:pt x="0" y="2"/>
                  <a:pt x="2" y="0"/>
                  <a:pt x="3" y="0"/>
                </a:cubicBezTo>
                <a:close/>
                <a:moveTo>
                  <a:pt x="35" y="50"/>
                </a:moveTo>
                <a:cubicBezTo>
                  <a:pt x="35" y="50"/>
                  <a:pt x="35" y="50"/>
                  <a:pt x="35" y="50"/>
                </a:cubicBezTo>
                <a:cubicBezTo>
                  <a:pt x="35" y="53"/>
                  <a:pt x="36" y="55"/>
                  <a:pt x="38" y="56"/>
                </a:cubicBezTo>
                <a:cubicBezTo>
                  <a:pt x="40" y="58"/>
                  <a:pt x="42" y="59"/>
                  <a:pt x="45" y="59"/>
                </a:cubicBezTo>
                <a:cubicBezTo>
                  <a:pt x="49" y="59"/>
                  <a:pt x="51" y="57"/>
                  <a:pt x="53" y="55"/>
                </a:cubicBezTo>
                <a:cubicBezTo>
                  <a:pt x="55" y="53"/>
                  <a:pt x="55" y="50"/>
                  <a:pt x="55" y="48"/>
                </a:cubicBezTo>
                <a:cubicBezTo>
                  <a:pt x="55" y="45"/>
                  <a:pt x="55" y="43"/>
                  <a:pt x="53" y="41"/>
                </a:cubicBezTo>
                <a:cubicBezTo>
                  <a:pt x="51" y="39"/>
                  <a:pt x="49" y="38"/>
                  <a:pt x="46" y="38"/>
                </a:cubicBezTo>
                <a:cubicBezTo>
                  <a:pt x="45" y="38"/>
                  <a:pt x="44" y="38"/>
                  <a:pt x="42" y="39"/>
                </a:cubicBezTo>
                <a:cubicBezTo>
                  <a:pt x="43" y="34"/>
                  <a:pt x="43" y="34"/>
                  <a:pt x="43" y="34"/>
                </a:cubicBezTo>
                <a:cubicBezTo>
                  <a:pt x="54" y="34"/>
                  <a:pt x="54" y="34"/>
                  <a:pt x="54" y="34"/>
                </a:cubicBezTo>
                <a:cubicBezTo>
                  <a:pt x="54" y="28"/>
                  <a:pt x="54" y="28"/>
                  <a:pt x="54" y="28"/>
                </a:cubicBezTo>
                <a:cubicBezTo>
                  <a:pt x="39" y="28"/>
                  <a:pt x="39" y="28"/>
                  <a:pt x="39" y="28"/>
                </a:cubicBezTo>
                <a:cubicBezTo>
                  <a:pt x="36" y="44"/>
                  <a:pt x="36" y="44"/>
                  <a:pt x="36" y="44"/>
                </a:cubicBezTo>
                <a:cubicBezTo>
                  <a:pt x="40" y="45"/>
                  <a:pt x="40" y="45"/>
                  <a:pt x="40" y="45"/>
                </a:cubicBezTo>
                <a:cubicBezTo>
                  <a:pt x="42" y="43"/>
                  <a:pt x="43" y="42"/>
                  <a:pt x="45" y="42"/>
                </a:cubicBezTo>
                <a:cubicBezTo>
                  <a:pt x="46" y="42"/>
                  <a:pt x="47" y="43"/>
                  <a:pt x="48" y="44"/>
                </a:cubicBezTo>
                <a:cubicBezTo>
                  <a:pt x="49" y="45"/>
                  <a:pt x="49" y="46"/>
                  <a:pt x="49" y="48"/>
                </a:cubicBezTo>
                <a:cubicBezTo>
                  <a:pt x="49" y="50"/>
                  <a:pt x="49" y="52"/>
                  <a:pt x="48" y="53"/>
                </a:cubicBezTo>
                <a:cubicBezTo>
                  <a:pt x="47" y="54"/>
                  <a:pt x="46" y="54"/>
                  <a:pt x="45" y="54"/>
                </a:cubicBezTo>
                <a:cubicBezTo>
                  <a:pt x="44" y="54"/>
                  <a:pt x="43" y="54"/>
                  <a:pt x="42" y="53"/>
                </a:cubicBezTo>
                <a:cubicBezTo>
                  <a:pt x="41" y="52"/>
                  <a:pt x="41" y="51"/>
                  <a:pt x="41" y="50"/>
                </a:cubicBezTo>
                <a:cubicBezTo>
                  <a:pt x="35" y="50"/>
                  <a:pt x="35" y="50"/>
                  <a:pt x="35" y="50"/>
                </a:cubicBezTo>
                <a:close/>
                <a:moveTo>
                  <a:pt x="26" y="58"/>
                </a:moveTo>
                <a:cubicBezTo>
                  <a:pt x="26" y="58"/>
                  <a:pt x="26" y="58"/>
                  <a:pt x="26" y="58"/>
                </a:cubicBezTo>
                <a:cubicBezTo>
                  <a:pt x="26" y="28"/>
                  <a:pt x="26" y="28"/>
                  <a:pt x="26" y="28"/>
                </a:cubicBezTo>
                <a:cubicBezTo>
                  <a:pt x="22" y="28"/>
                  <a:pt x="22" y="28"/>
                  <a:pt x="22" y="28"/>
                </a:cubicBezTo>
                <a:cubicBezTo>
                  <a:pt x="21" y="29"/>
                  <a:pt x="20" y="31"/>
                  <a:pt x="18" y="33"/>
                </a:cubicBezTo>
                <a:cubicBezTo>
                  <a:pt x="16" y="34"/>
                  <a:pt x="14" y="35"/>
                  <a:pt x="13" y="35"/>
                </a:cubicBezTo>
                <a:cubicBezTo>
                  <a:pt x="13" y="41"/>
                  <a:pt x="13" y="41"/>
                  <a:pt x="13" y="41"/>
                </a:cubicBezTo>
                <a:cubicBezTo>
                  <a:pt x="16" y="40"/>
                  <a:pt x="18" y="38"/>
                  <a:pt x="20" y="36"/>
                </a:cubicBezTo>
                <a:cubicBezTo>
                  <a:pt x="20" y="58"/>
                  <a:pt x="20" y="58"/>
                  <a:pt x="20" y="58"/>
                </a:cubicBezTo>
                <a:cubicBezTo>
                  <a:pt x="26" y="58"/>
                  <a:pt x="26" y="58"/>
                  <a:pt x="26" y="58"/>
                </a:cubicBezTo>
                <a:close/>
                <a:moveTo>
                  <a:pt x="6" y="18"/>
                </a:moveTo>
                <a:cubicBezTo>
                  <a:pt x="6" y="18"/>
                  <a:pt x="6" y="18"/>
                  <a:pt x="6" y="18"/>
                </a:cubicBezTo>
                <a:cubicBezTo>
                  <a:pt x="64" y="18"/>
                  <a:pt x="64" y="18"/>
                  <a:pt x="64" y="18"/>
                </a:cubicBezTo>
                <a:cubicBezTo>
                  <a:pt x="64" y="6"/>
                  <a:pt x="64" y="6"/>
                  <a:pt x="64" y="6"/>
                </a:cubicBezTo>
                <a:cubicBezTo>
                  <a:pt x="58" y="6"/>
                  <a:pt x="58" y="6"/>
                  <a:pt x="58" y="6"/>
                </a:cubicBezTo>
                <a:cubicBezTo>
                  <a:pt x="58" y="10"/>
                  <a:pt x="58" y="10"/>
                  <a:pt x="58" y="10"/>
                </a:cubicBezTo>
                <a:cubicBezTo>
                  <a:pt x="58" y="11"/>
                  <a:pt x="57" y="12"/>
                  <a:pt x="56" y="12"/>
                </a:cubicBezTo>
                <a:cubicBezTo>
                  <a:pt x="54" y="12"/>
                  <a:pt x="53" y="11"/>
                  <a:pt x="53" y="10"/>
                </a:cubicBezTo>
                <a:cubicBezTo>
                  <a:pt x="53" y="6"/>
                  <a:pt x="53" y="6"/>
                  <a:pt x="53" y="6"/>
                </a:cubicBezTo>
                <a:cubicBezTo>
                  <a:pt x="44" y="6"/>
                  <a:pt x="44" y="6"/>
                  <a:pt x="44" y="6"/>
                </a:cubicBezTo>
                <a:cubicBezTo>
                  <a:pt x="44" y="10"/>
                  <a:pt x="44" y="10"/>
                  <a:pt x="44" y="10"/>
                </a:cubicBezTo>
                <a:cubicBezTo>
                  <a:pt x="44" y="11"/>
                  <a:pt x="43" y="12"/>
                  <a:pt x="42" y="12"/>
                </a:cubicBezTo>
                <a:cubicBezTo>
                  <a:pt x="40" y="12"/>
                  <a:pt x="39" y="11"/>
                  <a:pt x="39" y="10"/>
                </a:cubicBezTo>
                <a:cubicBezTo>
                  <a:pt x="39" y="6"/>
                  <a:pt x="39" y="6"/>
                  <a:pt x="39" y="6"/>
                </a:cubicBezTo>
                <a:cubicBezTo>
                  <a:pt x="30" y="6"/>
                  <a:pt x="30" y="6"/>
                  <a:pt x="30" y="6"/>
                </a:cubicBezTo>
                <a:cubicBezTo>
                  <a:pt x="30" y="10"/>
                  <a:pt x="30" y="10"/>
                  <a:pt x="30" y="10"/>
                </a:cubicBezTo>
                <a:cubicBezTo>
                  <a:pt x="30" y="11"/>
                  <a:pt x="29" y="12"/>
                  <a:pt x="28" y="12"/>
                </a:cubicBezTo>
                <a:cubicBezTo>
                  <a:pt x="26" y="12"/>
                  <a:pt x="25" y="11"/>
                  <a:pt x="25" y="10"/>
                </a:cubicBezTo>
                <a:cubicBezTo>
                  <a:pt x="25" y="6"/>
                  <a:pt x="25" y="6"/>
                  <a:pt x="25" y="6"/>
                </a:cubicBezTo>
                <a:cubicBezTo>
                  <a:pt x="16" y="6"/>
                  <a:pt x="16" y="6"/>
                  <a:pt x="16" y="6"/>
                </a:cubicBezTo>
                <a:cubicBezTo>
                  <a:pt x="16" y="10"/>
                  <a:pt x="16" y="10"/>
                  <a:pt x="16" y="10"/>
                </a:cubicBezTo>
                <a:cubicBezTo>
                  <a:pt x="16" y="11"/>
                  <a:pt x="15" y="12"/>
                  <a:pt x="13" y="12"/>
                </a:cubicBezTo>
                <a:cubicBezTo>
                  <a:pt x="12" y="12"/>
                  <a:pt x="11" y="11"/>
                  <a:pt x="11" y="10"/>
                </a:cubicBezTo>
                <a:cubicBezTo>
                  <a:pt x="11" y="6"/>
                  <a:pt x="11" y="6"/>
                  <a:pt x="11" y="6"/>
                </a:cubicBezTo>
                <a:cubicBezTo>
                  <a:pt x="6" y="6"/>
                  <a:pt x="6" y="6"/>
                  <a:pt x="6" y="6"/>
                </a:cubicBezTo>
                <a:cubicBezTo>
                  <a:pt x="6" y="18"/>
                  <a:pt x="6" y="18"/>
                  <a:pt x="6" y="18"/>
                </a:cubicBezTo>
                <a:close/>
                <a:moveTo>
                  <a:pt x="64" y="21"/>
                </a:moveTo>
                <a:cubicBezTo>
                  <a:pt x="64" y="21"/>
                  <a:pt x="64" y="21"/>
                  <a:pt x="64" y="21"/>
                </a:cubicBezTo>
                <a:cubicBezTo>
                  <a:pt x="6" y="21"/>
                  <a:pt x="6" y="21"/>
                  <a:pt x="6" y="21"/>
                </a:cubicBezTo>
                <a:cubicBezTo>
                  <a:pt x="6" y="64"/>
                  <a:pt x="6" y="64"/>
                  <a:pt x="6" y="64"/>
                </a:cubicBezTo>
                <a:cubicBezTo>
                  <a:pt x="64" y="64"/>
                  <a:pt x="64" y="64"/>
                  <a:pt x="64" y="64"/>
                </a:cubicBezTo>
                <a:cubicBezTo>
                  <a:pt x="64" y="21"/>
                  <a:pt x="64" y="21"/>
                  <a:pt x="64" y="21"/>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26" name="TextBox 13"/>
          <p:cNvSpPr txBox="1"/>
          <p:nvPr/>
        </p:nvSpPr>
        <p:spPr>
          <a:xfrm>
            <a:off x="7967345" y="4774565"/>
            <a:ext cx="3365500" cy="548640"/>
          </a:xfrm>
          <a:prstGeom prst="rect">
            <a:avLst/>
          </a:prstGeom>
          <a:noFill/>
          <a:ln w="9525">
            <a:noFill/>
          </a:ln>
        </p:spPr>
        <p:txBody>
          <a:bodyPr wrap="square" lIns="0" tIns="0" rIns="0" bIns="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如果可能，我们希望把这个记账软件进行窗口化，增强其实用性</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7" name="TextBox 13"/>
          <p:cNvSpPr txBox="1"/>
          <p:nvPr/>
        </p:nvSpPr>
        <p:spPr>
          <a:xfrm>
            <a:off x="1185545" y="4528820"/>
            <a:ext cx="2564130" cy="548640"/>
          </a:xfrm>
          <a:prstGeom prst="rect">
            <a:avLst/>
          </a:prstGeom>
          <a:noFill/>
          <a:ln w="9525">
            <a:noFill/>
          </a:ln>
        </p:spPr>
        <p:txBody>
          <a:bodyPr wrap="square" lIns="0" tIns="0" rIns="0" bIns="0">
            <a:spAutoFit/>
          </a:bodyPr>
          <a:lstStyle/>
          <a:p>
            <a:pPr defTabSz="-635"/>
            <a:r>
              <a:rPr 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用户指定时间，对该时间的所有数据进行调取</a:t>
            </a:r>
            <a:endParaRPr lang="zh-CN" sz="1200"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8" name="TextBox 13"/>
          <p:cNvSpPr txBox="1"/>
          <p:nvPr/>
        </p:nvSpPr>
        <p:spPr>
          <a:xfrm>
            <a:off x="1185545" y="1980565"/>
            <a:ext cx="2564130" cy="822960"/>
          </a:xfrm>
          <a:prstGeom prst="rect">
            <a:avLst/>
          </a:prstGeom>
          <a:noFill/>
          <a:ln w="9525">
            <a:noFill/>
          </a:ln>
        </p:spPr>
        <p:txBody>
          <a:bodyPr wrap="square" lIns="0" tIns="0" rIns="0" bIns="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对用户某段时间内的收入与支出进行一些简单的统计</a:t>
            </a:r>
            <a:endParaRPr lang="zh-CN" altLang="en-US"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advTm="9497">
        <p14:switch dir="r"/>
      </p:transition>
    </mc:Choice>
    <mc:Fallback>
      <p:transition spd="slow" advTm="9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281"/>
                                        </p:tgtEl>
                                        <p:attrNameLst>
                                          <p:attrName>style.visibility</p:attrName>
                                        </p:attrNameLst>
                                      </p:cBhvr>
                                      <p:to>
                                        <p:strVal val="visible"/>
                                      </p:to>
                                    </p:set>
                                    <p:animEffect transition="in" filter="fade">
                                      <p:cBhvr>
                                        <p:cTn id="39" dur="1000"/>
                                        <p:tgtEl>
                                          <p:spTgt spid="11281"/>
                                        </p:tgtEl>
                                      </p:cBhvr>
                                    </p:animEffect>
                                    <p:anim calcmode="lin" valueType="num">
                                      <p:cBhvr>
                                        <p:cTn id="40" dur="1000" fill="hold"/>
                                        <p:tgtEl>
                                          <p:spTgt spid="11281"/>
                                        </p:tgtEl>
                                        <p:attrNameLst>
                                          <p:attrName>ppt_x</p:attrName>
                                        </p:attrNameLst>
                                      </p:cBhvr>
                                      <p:tavLst>
                                        <p:tav tm="0">
                                          <p:val>
                                            <p:strVal val="#ppt_x"/>
                                          </p:val>
                                        </p:tav>
                                        <p:tav tm="100000">
                                          <p:val>
                                            <p:strVal val="#ppt_x"/>
                                          </p:val>
                                        </p:tav>
                                      </p:tavLst>
                                    </p:anim>
                                    <p:anim calcmode="lin" valueType="num">
                                      <p:cBhvr>
                                        <p:cTn id="41" dur="1000" fill="hold"/>
                                        <p:tgtEl>
                                          <p:spTgt spid="1128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1283"/>
                                        </p:tgtEl>
                                        <p:attrNameLst>
                                          <p:attrName>style.visibility</p:attrName>
                                        </p:attrNameLst>
                                      </p:cBhvr>
                                      <p:to>
                                        <p:strVal val="visible"/>
                                      </p:to>
                                    </p:set>
                                    <p:animEffect transition="in" filter="fade">
                                      <p:cBhvr>
                                        <p:cTn id="46" dur="1000"/>
                                        <p:tgtEl>
                                          <p:spTgt spid="11283"/>
                                        </p:tgtEl>
                                      </p:cBhvr>
                                    </p:animEffect>
                                    <p:anim calcmode="lin" valueType="num">
                                      <p:cBhvr>
                                        <p:cTn id="47" dur="1000" fill="hold"/>
                                        <p:tgtEl>
                                          <p:spTgt spid="11283"/>
                                        </p:tgtEl>
                                        <p:attrNameLst>
                                          <p:attrName>ppt_x</p:attrName>
                                        </p:attrNameLst>
                                      </p:cBhvr>
                                      <p:tavLst>
                                        <p:tav tm="0">
                                          <p:val>
                                            <p:strVal val="#ppt_x"/>
                                          </p:val>
                                        </p:tav>
                                        <p:tav tm="100000">
                                          <p:val>
                                            <p:strVal val="#ppt_x"/>
                                          </p:val>
                                        </p:tav>
                                      </p:tavLst>
                                    </p:anim>
                                    <p:anim calcmode="lin" valueType="num">
                                      <p:cBhvr>
                                        <p:cTn id="48" dur="1000" fill="hold"/>
                                        <p:tgtEl>
                                          <p:spTgt spid="1128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1285"/>
                                        </p:tgtEl>
                                        <p:attrNameLst>
                                          <p:attrName>style.visibility</p:attrName>
                                        </p:attrNameLst>
                                      </p:cBhvr>
                                      <p:to>
                                        <p:strVal val="visible"/>
                                      </p:to>
                                    </p:set>
                                    <p:animEffect transition="in" filter="fade">
                                      <p:cBhvr>
                                        <p:cTn id="58" dur="1000"/>
                                        <p:tgtEl>
                                          <p:spTgt spid="11285"/>
                                        </p:tgtEl>
                                      </p:cBhvr>
                                    </p:animEffect>
                                    <p:anim calcmode="lin" valueType="num">
                                      <p:cBhvr>
                                        <p:cTn id="59" dur="1000" fill="hold"/>
                                        <p:tgtEl>
                                          <p:spTgt spid="11285"/>
                                        </p:tgtEl>
                                        <p:attrNameLst>
                                          <p:attrName>ppt_x</p:attrName>
                                        </p:attrNameLst>
                                      </p:cBhvr>
                                      <p:tavLst>
                                        <p:tav tm="0">
                                          <p:val>
                                            <p:strVal val="#ppt_x"/>
                                          </p:val>
                                        </p:tav>
                                        <p:tav tm="100000">
                                          <p:val>
                                            <p:strVal val="#ppt_x"/>
                                          </p:val>
                                        </p:tav>
                                      </p:tavLst>
                                    </p:anim>
                                    <p:anim calcmode="lin" valueType="num">
                                      <p:cBhvr>
                                        <p:cTn id="60" dur="1000" fill="hold"/>
                                        <p:tgtEl>
                                          <p:spTgt spid="1128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286"/>
                                        </p:tgtEl>
                                        <p:attrNameLst>
                                          <p:attrName>style.visibility</p:attrName>
                                        </p:attrNameLst>
                                      </p:cBhvr>
                                      <p:to>
                                        <p:strVal val="visible"/>
                                      </p:to>
                                    </p:set>
                                    <p:animEffect transition="in" filter="fade">
                                      <p:cBhvr>
                                        <p:cTn id="63" dur="1000"/>
                                        <p:tgtEl>
                                          <p:spTgt spid="11286"/>
                                        </p:tgtEl>
                                      </p:cBhvr>
                                    </p:animEffect>
                                    <p:anim calcmode="lin" valueType="num">
                                      <p:cBhvr>
                                        <p:cTn id="64" dur="1000" fill="hold"/>
                                        <p:tgtEl>
                                          <p:spTgt spid="11286"/>
                                        </p:tgtEl>
                                        <p:attrNameLst>
                                          <p:attrName>ppt_x</p:attrName>
                                        </p:attrNameLst>
                                      </p:cBhvr>
                                      <p:tavLst>
                                        <p:tav tm="0">
                                          <p:val>
                                            <p:strVal val="#ppt_x"/>
                                          </p:val>
                                        </p:tav>
                                        <p:tav tm="100000">
                                          <p:val>
                                            <p:strVal val="#ppt_x"/>
                                          </p:val>
                                        </p:tav>
                                      </p:tavLst>
                                    </p:anim>
                                    <p:anim calcmode="lin" valueType="num">
                                      <p:cBhvr>
                                        <p:cTn id="65" dur="1000" fill="hold"/>
                                        <p:tgtEl>
                                          <p:spTgt spid="1128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287"/>
                                        </p:tgtEl>
                                        <p:attrNameLst>
                                          <p:attrName>style.visibility</p:attrName>
                                        </p:attrNameLst>
                                      </p:cBhvr>
                                      <p:to>
                                        <p:strVal val="visible"/>
                                      </p:to>
                                    </p:set>
                                    <p:animEffect transition="in" filter="fade">
                                      <p:cBhvr>
                                        <p:cTn id="70" dur="1000"/>
                                        <p:tgtEl>
                                          <p:spTgt spid="11287"/>
                                        </p:tgtEl>
                                      </p:cBhvr>
                                    </p:animEffect>
                                    <p:anim calcmode="lin" valueType="num">
                                      <p:cBhvr>
                                        <p:cTn id="71" dur="1000" fill="hold"/>
                                        <p:tgtEl>
                                          <p:spTgt spid="11287"/>
                                        </p:tgtEl>
                                        <p:attrNameLst>
                                          <p:attrName>ppt_x</p:attrName>
                                        </p:attrNameLst>
                                      </p:cBhvr>
                                      <p:tavLst>
                                        <p:tav tm="0">
                                          <p:val>
                                            <p:strVal val="#ppt_x"/>
                                          </p:val>
                                        </p:tav>
                                        <p:tav tm="100000">
                                          <p:val>
                                            <p:strVal val="#ppt_x"/>
                                          </p:val>
                                        </p:tav>
                                      </p:tavLst>
                                    </p:anim>
                                    <p:anim calcmode="lin" valueType="num">
                                      <p:cBhvr>
                                        <p:cTn id="72" dur="1000" fill="hold"/>
                                        <p:tgtEl>
                                          <p:spTgt spid="11287"/>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281" grpId="0"/>
      <p:bldP spid="11283" grpId="0"/>
      <p:bldP spid="11285" grpId="0"/>
      <p:bldP spid="11286" grpId="0"/>
      <p:bldP spid="11287" grpId="0"/>
      <p:bldP spid="2" grpId="0" animBg="1"/>
      <p:bldP spid="72" grpId="0" animBg="1"/>
      <p:bldP spid="111" grpId="0" animBg="1"/>
      <p:bldP spid="3" grpId="0" animBg="1"/>
      <p:bldP spid="26"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泪滴形 25"/>
          <p:cNvSpPr/>
          <p:nvPr/>
        </p:nvSpPr>
        <p:spPr>
          <a:xfrm rot="8100000">
            <a:off x="5435600" y="1348740"/>
            <a:ext cx="914400" cy="914400"/>
          </a:xfrm>
          <a:prstGeom prst="teardrop">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4199627" y="2452600"/>
            <a:ext cx="3385542" cy="1061829"/>
          </a:xfrm>
          <a:prstGeom prst="rect">
            <a:avLst/>
          </a:prstGeom>
          <a:noFill/>
        </p:spPr>
        <p:txBody>
          <a:bodyPr wrap="none" lIns="0" tIns="0" rIns="0" rtlCol="0">
            <a:spAutoFit/>
          </a:bodyPr>
          <a:lstStyle/>
          <a:p>
            <a:pPr algn="ctr" defTabSz="-635">
              <a:lnSpc>
                <a:spcPct val="100000"/>
              </a:lnSpc>
            </a:pPr>
            <a:r>
              <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rPr>
              <a:t>项目概况</a:t>
            </a:r>
            <a:endPar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endParaRPr>
          </a:p>
        </p:txBody>
      </p:sp>
      <p:sp>
        <p:nvSpPr>
          <p:cNvPr id="18" name="TextBox 1"/>
          <p:cNvSpPr txBox="1"/>
          <p:nvPr/>
        </p:nvSpPr>
        <p:spPr>
          <a:xfrm>
            <a:off x="5635551" y="1475970"/>
            <a:ext cx="514350" cy="661035"/>
          </a:xfrm>
          <a:prstGeom prst="rect">
            <a:avLst/>
          </a:prstGeom>
          <a:noFill/>
        </p:spPr>
        <p:txBody>
          <a:bodyPr wrap="none" lIns="0" tIns="0" rIns="0" rtlCol="0">
            <a:spAutoFit/>
          </a:bodyPr>
          <a:lstStyle/>
          <a:p>
            <a:pPr algn="ctr" defTabSz="-635">
              <a:lnSpc>
                <a:spcPct val="100000"/>
              </a:lnSpc>
            </a:pPr>
            <a:r>
              <a:rPr lang="en-US" altLang="zh-CN" sz="4000" b="1" dirty="0">
                <a:solidFill>
                  <a:schemeClr val="tx1"/>
                </a:solidFill>
                <a:latin typeface="+mj-lt"/>
                <a:ea typeface="微软雅黑" panose="020B0503020204020204" pitchFamily="18" charset="-122"/>
                <a:cs typeface="微软雅黑" panose="020B0503020204020204" pitchFamily="18" charset="-122"/>
              </a:rPr>
              <a:t>01</a:t>
            </a:r>
            <a:endParaRPr lang="en-US" altLang="zh-CN" sz="4000" b="1" dirty="0">
              <a:solidFill>
                <a:schemeClr val="tx1"/>
              </a:solidFill>
              <a:latin typeface="+mj-lt"/>
              <a:ea typeface="微软雅黑" panose="020B0503020204020204" pitchFamily="18" charset="-122"/>
              <a:cs typeface="微软雅黑" panose="020B0503020204020204" pitchFamily="18" charset="-122"/>
            </a:endParaRPr>
          </a:p>
        </p:txBody>
      </p:sp>
      <p:sp>
        <p:nvSpPr>
          <p:cNvPr id="30" name="矩形 29"/>
          <p:cNvSpPr/>
          <p:nvPr/>
        </p:nvSpPr>
        <p:spPr>
          <a:xfrm>
            <a:off x="3266440"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文本框 30"/>
          <p:cNvSpPr txBox="1"/>
          <p:nvPr/>
        </p:nvSpPr>
        <p:spPr>
          <a:xfrm>
            <a:off x="3266440" y="3722370"/>
            <a:ext cx="1980000" cy="384810"/>
          </a:xfrm>
          <a:prstGeom prst="rect">
            <a:avLst/>
          </a:prstGeom>
          <a:noFill/>
        </p:spPr>
        <p:txBody>
          <a:bodyPr wrap="square" rtlCol="0">
            <a:spAutoFit/>
          </a:bodyPr>
          <a:lstStyle/>
          <a:p>
            <a:pPr algn="ctr"/>
            <a:r>
              <a:rPr lang="en-US" altLang="zh-CN" b="1">
                <a:solidFill>
                  <a:schemeClr val="bg1"/>
                </a:solidFill>
                <a:latin typeface="微软雅黑" panose="020B0503020204020204" pitchFamily="18" charset="-122"/>
                <a:ea typeface="微软雅黑" panose="020B0503020204020204" pitchFamily="18" charset="-122"/>
              </a:rPr>
              <a:t>Project  </a:t>
            </a:r>
            <a:r>
              <a:rPr lang="zh-CN" altLang="en-US" b="1">
                <a:solidFill>
                  <a:schemeClr val="bg1"/>
                </a:solidFill>
                <a:latin typeface="微软雅黑" panose="020B0503020204020204" pitchFamily="18" charset="-122"/>
                <a:ea typeface="微软雅黑" panose="020B0503020204020204" pitchFamily="18" charset="-122"/>
              </a:rPr>
              <a:t>目的</a:t>
            </a:r>
            <a:endParaRPr lang="zh-CN" altLang="en-US" sz="1200">
              <a:solidFill>
                <a:schemeClr val="bg1"/>
              </a:solidFill>
              <a:latin typeface="微软雅黑" panose="020B0503020204020204" pitchFamily="18" charset="-122"/>
              <a:ea typeface="微软雅黑" panose="020B0503020204020204" pitchFamily="18" charset="-122"/>
            </a:endParaRPr>
          </a:p>
        </p:txBody>
      </p:sp>
      <p:sp>
        <p:nvSpPr>
          <p:cNvPr id="32" name="矩形 31"/>
          <p:cNvSpPr/>
          <p:nvPr/>
        </p:nvSpPr>
        <p:spPr>
          <a:xfrm>
            <a:off x="6539230"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p:cNvSpPr txBox="1"/>
          <p:nvPr/>
        </p:nvSpPr>
        <p:spPr>
          <a:xfrm>
            <a:off x="6539230" y="3722370"/>
            <a:ext cx="1980000" cy="384810"/>
          </a:xfrm>
          <a:prstGeom prst="rect">
            <a:avLst/>
          </a:prstGeom>
          <a:noFill/>
        </p:spPr>
        <p:txBody>
          <a:bodyPr wrap="square" rtlCol="0">
            <a:spAutoFit/>
          </a:bodyPr>
          <a:lstStyle/>
          <a:p>
            <a:pPr algn="ctr"/>
            <a:r>
              <a:rPr lang="en-US" altLang="zh-CN" b="1">
                <a:solidFill>
                  <a:schemeClr val="bg1"/>
                </a:solidFill>
                <a:latin typeface="微软雅黑" panose="020B0503020204020204" pitchFamily="18" charset="-122"/>
                <a:ea typeface="微软雅黑" panose="020B0503020204020204" pitchFamily="18" charset="-122"/>
              </a:rPr>
              <a:t>Project  </a:t>
            </a:r>
            <a:r>
              <a:rPr lang="zh-CN" altLang="en-US" b="1">
                <a:solidFill>
                  <a:schemeClr val="bg1"/>
                </a:solidFill>
                <a:latin typeface="微软雅黑" panose="020B0503020204020204" pitchFamily="18" charset="-122"/>
                <a:ea typeface="微软雅黑" panose="020B0503020204020204" pitchFamily="18" charset="-122"/>
              </a:rPr>
              <a:t>想法</a:t>
            </a:r>
            <a:endParaRPr lang="zh-CN" altLang="en-US" b="1">
              <a:solidFill>
                <a:schemeClr val="bg1"/>
              </a:solidFill>
              <a:latin typeface="微软雅黑" panose="020B0503020204020204" pitchFamily="18" charset="-122"/>
              <a:ea typeface="微软雅黑" panose="020B0503020204020204"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337">
        <p14:gallery dir="l"/>
      </p:transition>
    </mc:Choice>
    <mc:Fallback>
      <p:transition spd="slow" advTm="53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 calcmode="lin" valueType="num">
                                      <p:cBhvr>
                                        <p:cTn id="26"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1">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p:cTn id="38"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33">
                                            <p:txEl>
                                              <p:pRg st="0" end="0"/>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17" grpId="0"/>
      <p:bldP spid="18" grpId="0"/>
      <p:bldP spid="30" grpId="0" bldLvl="0" animBg="1"/>
      <p:bldP spid="3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3254936" y="3153640"/>
            <a:ext cx="5565140" cy="815340"/>
          </a:xfrm>
          <a:prstGeom prst="rect">
            <a:avLst/>
          </a:prstGeom>
          <a:noFill/>
        </p:spPr>
        <p:txBody>
          <a:bodyPr wrap="square" lIns="0" tIns="0" rIns="0" rtlCol="0">
            <a:spAutoFit/>
          </a:bodyPr>
          <a:lstStyle/>
          <a:p>
            <a:pPr algn="ctr" defTabSz="-635">
              <a:lnSpc>
                <a:spcPct val="100000"/>
              </a:lnSpc>
            </a:pPr>
            <a:r>
              <a:rPr lang="zh-CN" altLang="en-US" sz="4800" dirty="0">
                <a:solidFill>
                  <a:srgbClr val="D4B46D"/>
                </a:solidFill>
                <a:latin typeface="微软雅黑 Light" panose="020B0502040204020203" charset="-122"/>
                <a:ea typeface="微软雅黑 Light" panose="020B0502040204020203" charset="-122"/>
                <a:cs typeface="微软雅黑" panose="020B0503020204020204" pitchFamily="18" charset="-122"/>
              </a:rPr>
              <a:t>感谢您的聆听</a:t>
            </a:r>
            <a:r>
              <a:rPr lang="en-US" altLang="zh-CN" sz="4800" dirty="0">
                <a:solidFill>
                  <a:srgbClr val="D4B46D"/>
                </a:solidFill>
                <a:latin typeface="微软雅黑 Light" panose="020B0502040204020203" charset="-122"/>
                <a:ea typeface="微软雅黑 Light" panose="020B0502040204020203" charset="-122"/>
                <a:cs typeface="微软雅黑" panose="020B0503020204020204" pitchFamily="18" charset="-122"/>
              </a:rPr>
              <a:t>!</a:t>
            </a:r>
            <a:endParaRPr lang="en-US" altLang="zh-CN" sz="4800" dirty="0">
              <a:solidFill>
                <a:srgbClr val="D4B46D"/>
              </a:solidFill>
              <a:latin typeface="微软雅黑 Light" panose="020B0502040204020203" charset="-122"/>
              <a:ea typeface="微软雅黑 Light" panose="020B0502040204020203" charset="-122"/>
              <a:cs typeface="微软雅黑" panose="020B0503020204020204" pitchFamily="18" charset="-122"/>
            </a:endParaRPr>
          </a:p>
        </p:txBody>
      </p:sp>
      <p:sp>
        <p:nvSpPr>
          <p:cNvPr id="11" name="泪滴形 10"/>
          <p:cNvSpPr/>
          <p:nvPr/>
        </p:nvSpPr>
        <p:spPr>
          <a:xfrm rot="8100000">
            <a:off x="5307330" y="1522730"/>
            <a:ext cx="1460500" cy="1468120"/>
          </a:xfrm>
          <a:prstGeom prst="teardrop">
            <a:avLst>
              <a:gd name="adj" fmla="val 83394"/>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
          <p:cNvSpPr txBox="1"/>
          <p:nvPr/>
        </p:nvSpPr>
        <p:spPr>
          <a:xfrm>
            <a:off x="5161280" y="2018030"/>
            <a:ext cx="1751330" cy="476250"/>
          </a:xfrm>
          <a:prstGeom prst="rect">
            <a:avLst/>
          </a:prstGeom>
          <a:noFill/>
        </p:spPr>
        <p:txBody>
          <a:bodyPr wrap="square" lIns="0" tIns="0" rIns="0" rtlCol="0">
            <a:spAutoFit/>
          </a:bodyPr>
          <a:lstStyle/>
          <a:p>
            <a:pPr algn="ctr" defTabSz="-635">
              <a:lnSpc>
                <a:spcPct val="100000"/>
              </a:lnSpc>
            </a:pPr>
            <a:r>
              <a:rPr lang="en-US" altLang="zh-CN" sz="2800" b="1" dirty="0">
                <a:solidFill>
                  <a:schemeClr val="bg1"/>
                </a:solidFill>
                <a:latin typeface="+mj-lt"/>
                <a:ea typeface="微软雅黑" panose="020B0503020204020204" pitchFamily="18" charset="-122"/>
                <a:cs typeface="微软雅黑" panose="020B0503020204020204" pitchFamily="18" charset="-122"/>
              </a:rPr>
              <a:t>THANKS</a:t>
            </a:r>
            <a:endParaRPr lang="en-US" altLang="zh-CN" sz="2800" b="1" dirty="0">
              <a:solidFill>
                <a:schemeClr val="bg1"/>
              </a:solidFill>
              <a:latin typeface="+mj-lt"/>
              <a:ea typeface="微软雅黑" panose="020B0503020204020204" pitchFamily="18" charset="-122"/>
              <a:cs typeface="微软雅黑" panose="020B0503020204020204"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advTm="4688">
        <p14:switch dir="r"/>
      </p:transition>
    </mc:Choice>
    <mc:Fallback>
      <p:transition spd="slow" advTm="46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ldLvl="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p:cNvSpPr txBox="1"/>
          <p:nvPr/>
        </p:nvSpPr>
        <p:spPr>
          <a:xfrm>
            <a:off x="8406312" y="624205"/>
            <a:ext cx="3114040" cy="567690"/>
          </a:xfrm>
          <a:prstGeom prst="rect">
            <a:avLst/>
          </a:prstGeom>
          <a:noFill/>
        </p:spPr>
        <p:txBody>
          <a:bodyPr wrap="none" lIns="0" tIns="0" rIns="0" rtlCol="0">
            <a:spAutoFit/>
          </a:bodyPr>
          <a:lstStyle/>
          <a:p>
            <a:pPr algn="l"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sym typeface="+mn-ea"/>
              </a:rPr>
              <a:t>1.1</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sym typeface="+mn-ea"/>
              </a:rPr>
              <a:t> Project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sym typeface="+mn-ea"/>
              </a:rPr>
              <a:t>目的</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17" name="矩形 16"/>
          <p:cNvSpPr/>
          <p:nvPr/>
        </p:nvSpPr>
        <p:spPr>
          <a:xfrm>
            <a:off x="-635" y="1777365"/>
            <a:ext cx="3839210" cy="2365375"/>
          </a:xfrm>
          <a:prstGeom prst="rect">
            <a:avLst/>
          </a:prstGeom>
          <a:blipFill rotWithShape="1">
            <a:blip r:embed="rId1" cstate="print">
              <a:extLst>
                <a:ext uri="{BEBA8EAE-BF5A-486C-A8C5-ECC9F3942E4B}">
                  <a14:imgProps xmlns:a14="http://schemas.microsoft.com/office/drawing/2010/main">
                    <a14:imgLayer r:embed="rId2">
                      <a14:imgEffect>
                        <a14:artisticBlur/>
                      </a14:imgEffect>
                    </a14:imgLayer>
                  </a14:imgProps>
                </a:ext>
              </a:extLst>
            </a:blip>
            <a:tile tx="-425450" ty="-247650" sx="31000" sy="31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40480" y="1777365"/>
            <a:ext cx="3839210" cy="23653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680960" y="1777365"/>
            <a:ext cx="3839210" cy="2365375"/>
          </a:xfrm>
          <a:prstGeom prst="rect">
            <a:avLst/>
          </a:prstGeom>
          <a:blipFill rotWithShape="1">
            <a:blip r:embed="rId3" cstate="print"/>
            <a:tile tx="-101600" ty="-247650" sx="26000" sy="2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4187825" y="2171700"/>
            <a:ext cx="3142615" cy="703580"/>
          </a:xfrm>
          <a:prstGeom prst="rect">
            <a:avLst/>
          </a:prstGeom>
          <a:noFill/>
        </p:spPr>
        <p:txBody>
          <a:bodyPr wrap="square" lIns="0" tIns="0" rIns="0" rtlCol="0">
            <a:spAutoFit/>
          </a:bodyPr>
          <a:lstStyle/>
          <a:p>
            <a:pPr defTabSz="-635">
              <a:lnSpc>
                <a:spcPct val="100000"/>
              </a:lnSpc>
            </a:pPr>
            <a:r>
              <a:rPr lang="en-US" altLang="zh-CN" sz="4275" dirty="0">
                <a:solidFill>
                  <a:schemeClr val="bg1"/>
                </a:solidFill>
                <a:latin typeface="+mj-lt"/>
                <a:cs typeface="Calibri" panose="020F0502020204030204" pitchFamily="18" charset="0"/>
              </a:rPr>
              <a:t>PROJECT</a:t>
            </a:r>
            <a:r>
              <a:rPr lang="en-US" altLang="zh-CN" sz="4275" dirty="0">
                <a:solidFill>
                  <a:schemeClr val="bg1"/>
                </a:solidFill>
                <a:latin typeface="+mj-lt"/>
                <a:cs typeface="Times New Roman" panose="02020603050405020304" pitchFamily="18" charset="0"/>
              </a:rPr>
              <a:t> Aim</a:t>
            </a:r>
            <a:endParaRPr lang="en-US" altLang="zh-CN" sz="4275" dirty="0">
              <a:solidFill>
                <a:schemeClr val="bg1"/>
              </a:solidFill>
              <a:latin typeface="+mj-lt"/>
              <a:cs typeface="Calibri" panose="020F0502020204030204" pitchFamily="18" charset="0"/>
            </a:endParaRPr>
          </a:p>
        </p:txBody>
      </p:sp>
      <p:sp>
        <p:nvSpPr>
          <p:cNvPr id="9" name="TextBox 1"/>
          <p:cNvSpPr txBox="1"/>
          <p:nvPr/>
        </p:nvSpPr>
        <p:spPr>
          <a:xfrm>
            <a:off x="4269195" y="2951208"/>
            <a:ext cx="2997835" cy="1021080"/>
          </a:xfrm>
          <a:prstGeom prst="rect">
            <a:avLst/>
          </a:prstGeom>
          <a:noFill/>
        </p:spPr>
        <p:txBody>
          <a:bodyPr wrap="square" lIns="0" tIns="0" rIns="0" rtlCol="0">
            <a:spAutoFit/>
          </a:bodyPr>
          <a:lstStyle/>
          <a:p>
            <a:pPr defTabSz="-635"/>
            <a:r>
              <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分析过去的财务</a:t>
            </a:r>
            <a:endPar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r>
              <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规划现在的资金</a:t>
            </a:r>
            <a:endPar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r>
              <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进行未来的投资</a:t>
            </a:r>
            <a:endParaRPr lang="zh-CN" altLang="en-US"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r>
              <a:rPr lang="en-US" altLang="zh-CN"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a:t>
            </a:r>
            <a:endParaRPr lang="en-US" altLang="zh-CN" sz="16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1" name="椭圆 20"/>
          <p:cNvSpPr/>
          <p:nvPr/>
        </p:nvSpPr>
        <p:spPr>
          <a:xfrm>
            <a:off x="838200" y="4405630"/>
            <a:ext cx="492760" cy="492760"/>
          </a:xfrm>
          <a:prstGeom prst="ellips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1"/>
          <p:cNvSpPr txBox="1"/>
          <p:nvPr/>
        </p:nvSpPr>
        <p:spPr>
          <a:xfrm>
            <a:off x="1397233" y="4490950"/>
            <a:ext cx="1085850" cy="292100"/>
          </a:xfrm>
          <a:prstGeom prst="rect">
            <a:avLst/>
          </a:prstGeom>
          <a:noFill/>
        </p:spPr>
        <p:txBody>
          <a:bodyPr wrap="none" lIns="0" tIns="0" rIns="0" rtlCol="0">
            <a:spAutoFit/>
          </a:bodyPr>
          <a:lstStyle/>
          <a:p>
            <a:pPr defTabSz="-635">
              <a:lnSpc>
                <a:spcPct val="100000"/>
              </a:lnSpc>
            </a:pPr>
            <a:r>
              <a:rPr lang="en-US" altLang="zh-CN" sz="1600" dirty="0">
                <a:solidFill>
                  <a:srgbClr val="DAB96E"/>
                </a:solidFill>
                <a:latin typeface="+mj-lt"/>
                <a:cs typeface="Calibri" panose="020F0502020204030204" pitchFamily="18" charset="0"/>
              </a:rPr>
              <a:t>PROJECT</a:t>
            </a:r>
            <a:r>
              <a:rPr lang="en-US" altLang="zh-CN" sz="1600" dirty="0">
                <a:solidFill>
                  <a:srgbClr val="DAB96E"/>
                </a:solidFill>
                <a:latin typeface="+mj-lt"/>
                <a:cs typeface="Times New Roman" panose="02020603050405020304" pitchFamily="18" charset="0"/>
              </a:rPr>
              <a:t> Aim</a:t>
            </a:r>
            <a:endParaRPr lang="en-US" altLang="zh-CN" sz="1600" dirty="0">
              <a:solidFill>
                <a:srgbClr val="DAB96E"/>
              </a:solidFill>
              <a:latin typeface="+mj-lt"/>
              <a:cs typeface="Calibri" panose="020F0502020204030204" pitchFamily="18" charset="0"/>
            </a:endParaRPr>
          </a:p>
        </p:txBody>
      </p:sp>
      <p:sp>
        <p:nvSpPr>
          <p:cNvPr id="23" name="TextBox 1"/>
          <p:cNvSpPr txBox="1"/>
          <p:nvPr/>
        </p:nvSpPr>
        <p:spPr>
          <a:xfrm>
            <a:off x="1330960" y="4837430"/>
            <a:ext cx="2441575" cy="1874520"/>
          </a:xfrm>
          <a:prstGeom prst="rect">
            <a:avLst/>
          </a:prstGeom>
          <a:noFill/>
        </p:spPr>
        <p:txBody>
          <a:bodyPr wrap="square" lIns="0" tIns="0" rIns="0" rtlCol="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记录个人或单位日常的收支的明细，资产增减等经济业务发生情况，有利于人们理财，并为经济管理及投资决策提供依据</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endParaRPr lang="en-US" altLang="zh-CN" sz="12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4" name="椭圆 23"/>
          <p:cNvSpPr/>
          <p:nvPr/>
        </p:nvSpPr>
        <p:spPr>
          <a:xfrm>
            <a:off x="4266565" y="4405630"/>
            <a:ext cx="492760" cy="492760"/>
          </a:xfrm>
          <a:prstGeom prst="ellips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
          <p:cNvSpPr txBox="1"/>
          <p:nvPr/>
        </p:nvSpPr>
        <p:spPr>
          <a:xfrm>
            <a:off x="4825598" y="4490950"/>
            <a:ext cx="1085850" cy="292100"/>
          </a:xfrm>
          <a:prstGeom prst="rect">
            <a:avLst/>
          </a:prstGeom>
          <a:noFill/>
        </p:spPr>
        <p:txBody>
          <a:bodyPr wrap="none" lIns="0" tIns="0" rIns="0" rtlCol="0">
            <a:spAutoFit/>
          </a:bodyPr>
          <a:lstStyle/>
          <a:p>
            <a:pPr defTabSz="-635">
              <a:lnSpc>
                <a:spcPct val="100000"/>
              </a:lnSpc>
            </a:pPr>
            <a:r>
              <a:rPr lang="en-US" altLang="zh-CN" sz="1600" dirty="0">
                <a:solidFill>
                  <a:srgbClr val="DAB96E"/>
                </a:solidFill>
                <a:latin typeface="+mj-lt"/>
                <a:cs typeface="Calibri" panose="020F0502020204030204" pitchFamily="18" charset="0"/>
              </a:rPr>
              <a:t>PROJECT</a:t>
            </a:r>
            <a:r>
              <a:rPr lang="en-US" altLang="zh-CN" sz="1600" dirty="0">
                <a:solidFill>
                  <a:srgbClr val="DAB96E"/>
                </a:solidFill>
                <a:latin typeface="+mj-lt"/>
                <a:cs typeface="Times New Roman" panose="02020603050405020304" pitchFamily="18" charset="0"/>
              </a:rPr>
              <a:t> Aim</a:t>
            </a:r>
            <a:endParaRPr lang="en-US" altLang="zh-CN" sz="1600" dirty="0">
              <a:solidFill>
                <a:srgbClr val="DAB96E"/>
              </a:solidFill>
              <a:latin typeface="+mj-lt"/>
              <a:cs typeface="Calibri" panose="020F0502020204030204" pitchFamily="18" charset="0"/>
            </a:endParaRPr>
          </a:p>
        </p:txBody>
      </p:sp>
      <p:sp>
        <p:nvSpPr>
          <p:cNvPr id="26" name="TextBox 1"/>
          <p:cNvSpPr txBox="1"/>
          <p:nvPr/>
        </p:nvSpPr>
        <p:spPr>
          <a:xfrm>
            <a:off x="4825365" y="4837430"/>
            <a:ext cx="2441575" cy="1143000"/>
          </a:xfrm>
          <a:prstGeom prst="rect">
            <a:avLst/>
          </a:prstGeom>
          <a:noFill/>
        </p:spPr>
        <p:txBody>
          <a:bodyPr wrap="square" lIns="0" tIns="0" rIns="0" rtlCol="0">
            <a:spAutoFit/>
          </a:bodyPr>
          <a:lstStyle/>
          <a:p>
            <a:pPr defTabSz="-635"/>
            <a:r>
              <a:rPr lang="en-US" alt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能全面反映家庭在一定时期内的经济收入、支出以及结余情况</a:t>
            </a:r>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，促进家庭成员和睦相处</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7" name="椭圆 26"/>
          <p:cNvSpPr/>
          <p:nvPr/>
        </p:nvSpPr>
        <p:spPr>
          <a:xfrm>
            <a:off x="7679690" y="4405630"/>
            <a:ext cx="492760" cy="492760"/>
          </a:xfrm>
          <a:prstGeom prst="ellips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
          <p:cNvSpPr txBox="1"/>
          <p:nvPr/>
        </p:nvSpPr>
        <p:spPr>
          <a:xfrm>
            <a:off x="8238723" y="4490950"/>
            <a:ext cx="1131570" cy="292100"/>
          </a:xfrm>
          <a:prstGeom prst="rect">
            <a:avLst/>
          </a:prstGeom>
          <a:noFill/>
        </p:spPr>
        <p:txBody>
          <a:bodyPr wrap="none" lIns="0" tIns="0" rIns="0" rtlCol="0">
            <a:spAutoFit/>
          </a:bodyPr>
          <a:lstStyle/>
          <a:p>
            <a:pPr defTabSz="-635">
              <a:lnSpc>
                <a:spcPct val="100000"/>
              </a:lnSpc>
            </a:pPr>
            <a:r>
              <a:rPr lang="en-US" altLang="zh-CN" sz="1600" dirty="0">
                <a:solidFill>
                  <a:srgbClr val="DAB96E"/>
                </a:solidFill>
                <a:latin typeface="+mj-lt"/>
                <a:cs typeface="Calibri" panose="020F0502020204030204" pitchFamily="18" charset="0"/>
              </a:rPr>
              <a:t>PROJECT  Aim</a:t>
            </a:r>
            <a:endParaRPr lang="en-US" altLang="zh-CN" sz="1600" dirty="0">
              <a:solidFill>
                <a:srgbClr val="DAB96E"/>
              </a:solidFill>
              <a:latin typeface="+mj-lt"/>
              <a:cs typeface="Calibri" panose="020F0502020204030204" pitchFamily="18" charset="0"/>
            </a:endParaRPr>
          </a:p>
        </p:txBody>
      </p:sp>
      <p:sp>
        <p:nvSpPr>
          <p:cNvPr id="29" name="TextBox 1"/>
          <p:cNvSpPr txBox="1"/>
          <p:nvPr/>
        </p:nvSpPr>
        <p:spPr>
          <a:xfrm>
            <a:off x="8238490" y="4837430"/>
            <a:ext cx="2441575" cy="868680"/>
          </a:xfrm>
          <a:prstGeom prst="rect">
            <a:avLst/>
          </a:prstGeom>
          <a:noFill/>
        </p:spPr>
        <p:txBody>
          <a:bodyPr wrap="square" lIns="0" tIns="0" rIns="0" rtlCol="0">
            <a:spAutoFit/>
          </a:bodyPr>
          <a:lstStyle/>
          <a:p>
            <a:pPr defTabSz="-635"/>
            <a:r>
              <a:rPr lang="zh-CN" altLang="en-US" b="1"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最最重要的是帮助我们这些刚刚开始学会独立的大学生管理自身财务</a:t>
            </a:r>
            <a:endParaRPr lang="zh-CN" altLang="en-US" b="1"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31" name="Freeform 92"/>
          <p:cNvSpPr>
            <a:spLocks noEditPoints="1"/>
          </p:cNvSpPr>
          <p:nvPr/>
        </p:nvSpPr>
        <p:spPr bwMode="auto">
          <a:xfrm>
            <a:off x="922020" y="4522471"/>
            <a:ext cx="325438" cy="228600"/>
          </a:xfrm>
          <a:custGeom>
            <a:avLst/>
            <a:gdLst>
              <a:gd name="T0" fmla="*/ 57 w 71"/>
              <a:gd name="T1" fmla="*/ 44 h 50"/>
              <a:gd name="T2" fmla="*/ 65 w 71"/>
              <a:gd name="T3" fmla="*/ 36 h 50"/>
              <a:gd name="T4" fmla="*/ 58 w 71"/>
              <a:gd name="T5" fmla="*/ 27 h 50"/>
              <a:gd name="T6" fmla="*/ 56 w 71"/>
              <a:gd name="T7" fmla="*/ 24 h 50"/>
              <a:gd name="T8" fmla="*/ 37 w 71"/>
              <a:gd name="T9" fmla="*/ 6 h 50"/>
              <a:gd name="T10" fmla="*/ 20 w 71"/>
              <a:gd name="T11" fmla="*/ 17 h 50"/>
              <a:gd name="T12" fmla="*/ 9 w 71"/>
              <a:gd name="T13" fmla="*/ 23 h 50"/>
              <a:gd name="T14" fmla="*/ 9 w 71"/>
              <a:gd name="T15" fmla="*/ 41 h 50"/>
              <a:gd name="T16" fmla="*/ 18 w 71"/>
              <a:gd name="T17" fmla="*/ 44 h 50"/>
              <a:gd name="T18" fmla="*/ 19 w 71"/>
              <a:gd name="T19" fmla="*/ 30 h 50"/>
              <a:gd name="T20" fmla="*/ 19 w 71"/>
              <a:gd name="T21" fmla="*/ 28 h 50"/>
              <a:gd name="T22" fmla="*/ 24 w 71"/>
              <a:gd name="T23" fmla="*/ 31 h 50"/>
              <a:gd name="T24" fmla="*/ 26 w 71"/>
              <a:gd name="T25" fmla="*/ 20 h 50"/>
              <a:gd name="T26" fmla="*/ 28 w 71"/>
              <a:gd name="T27" fmla="*/ 31 h 50"/>
              <a:gd name="T28" fmla="*/ 33 w 71"/>
              <a:gd name="T29" fmla="*/ 28 h 50"/>
              <a:gd name="T30" fmla="*/ 27 w 71"/>
              <a:gd name="T31" fmla="*/ 36 h 50"/>
              <a:gd name="T32" fmla="*/ 27 w 71"/>
              <a:gd name="T33" fmla="*/ 36 h 50"/>
              <a:gd name="T34" fmla="*/ 27 w 71"/>
              <a:gd name="T35" fmla="*/ 37 h 50"/>
              <a:gd name="T36" fmla="*/ 27 w 71"/>
              <a:gd name="T37" fmla="*/ 37 h 50"/>
              <a:gd name="T38" fmla="*/ 25 w 71"/>
              <a:gd name="T39" fmla="*/ 37 h 50"/>
              <a:gd name="T40" fmla="*/ 25 w 71"/>
              <a:gd name="T41" fmla="*/ 37 h 50"/>
              <a:gd name="T42" fmla="*/ 25 w 71"/>
              <a:gd name="T43" fmla="*/ 36 h 50"/>
              <a:gd name="T44" fmla="*/ 25 w 71"/>
              <a:gd name="T45" fmla="*/ 36 h 50"/>
              <a:gd name="T46" fmla="*/ 38 w 71"/>
              <a:gd name="T47" fmla="*/ 29 h 50"/>
              <a:gd name="T48" fmla="*/ 35 w 71"/>
              <a:gd name="T49" fmla="*/ 29 h 50"/>
              <a:gd name="T50" fmla="*/ 41 w 71"/>
              <a:gd name="T51" fmla="*/ 21 h 50"/>
              <a:gd name="T52" fmla="*/ 41 w 71"/>
              <a:gd name="T53" fmla="*/ 21 h 50"/>
              <a:gd name="T54" fmla="*/ 42 w 71"/>
              <a:gd name="T55" fmla="*/ 20 h 50"/>
              <a:gd name="T56" fmla="*/ 42 w 71"/>
              <a:gd name="T57" fmla="*/ 20 h 50"/>
              <a:gd name="T58" fmla="*/ 43 w 71"/>
              <a:gd name="T59" fmla="*/ 20 h 50"/>
              <a:gd name="T60" fmla="*/ 43 w 71"/>
              <a:gd name="T61" fmla="*/ 20 h 50"/>
              <a:gd name="T62" fmla="*/ 44 w 71"/>
              <a:gd name="T63" fmla="*/ 21 h 50"/>
              <a:gd name="T64" fmla="*/ 44 w 71"/>
              <a:gd name="T65" fmla="*/ 21 h 50"/>
              <a:gd name="T66" fmla="*/ 50 w 71"/>
              <a:gd name="T67" fmla="*/ 29 h 50"/>
              <a:gd name="T68" fmla="*/ 44 w 71"/>
              <a:gd name="T69" fmla="*/ 26 h 50"/>
              <a:gd name="T70" fmla="*/ 43 w 71"/>
              <a:gd name="T71" fmla="*/ 37 h 50"/>
              <a:gd name="T72" fmla="*/ 41 w 71"/>
              <a:gd name="T73" fmla="*/ 26 h 50"/>
              <a:gd name="T74" fmla="*/ 67 w 71"/>
              <a:gd name="T75" fmla="*/ 46 h 50"/>
              <a:gd name="T76" fmla="*/ 57 w 71"/>
              <a:gd name="T77" fmla="*/ 50 h 50"/>
              <a:gd name="T78" fmla="*/ 18 w 71"/>
              <a:gd name="T79" fmla="*/ 50 h 50"/>
              <a:gd name="T80" fmla="*/ 0 w 71"/>
              <a:gd name="T81" fmla="*/ 31 h 50"/>
              <a:gd name="T82" fmla="*/ 16 w 71"/>
              <a:gd name="T83" fmla="*/ 13 h 50"/>
              <a:gd name="T84" fmla="*/ 37 w 71"/>
              <a:gd name="T85" fmla="*/ 0 h 50"/>
              <a:gd name="T86" fmla="*/ 61 w 71"/>
              <a:gd name="T87" fmla="*/ 22 h 50"/>
              <a:gd name="T88" fmla="*/ 71 w 71"/>
              <a:gd name="T89" fmla="*/ 36 h 50"/>
              <a:gd name="T90" fmla="*/ 67 w 71"/>
              <a:gd name="T91"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50">
                <a:moveTo>
                  <a:pt x="57" y="44"/>
                </a:moveTo>
                <a:cubicBezTo>
                  <a:pt x="57" y="44"/>
                  <a:pt x="57" y="44"/>
                  <a:pt x="57" y="44"/>
                </a:cubicBezTo>
                <a:cubicBezTo>
                  <a:pt x="59" y="44"/>
                  <a:pt x="61" y="43"/>
                  <a:pt x="63" y="42"/>
                </a:cubicBezTo>
                <a:cubicBezTo>
                  <a:pt x="64" y="40"/>
                  <a:pt x="65" y="38"/>
                  <a:pt x="65" y="36"/>
                </a:cubicBezTo>
                <a:cubicBezTo>
                  <a:pt x="65" y="33"/>
                  <a:pt x="65" y="32"/>
                  <a:pt x="63" y="30"/>
                </a:cubicBezTo>
                <a:cubicBezTo>
                  <a:pt x="62" y="28"/>
                  <a:pt x="60" y="27"/>
                  <a:pt x="58" y="27"/>
                </a:cubicBezTo>
                <a:cubicBezTo>
                  <a:pt x="57" y="27"/>
                  <a:pt x="56" y="26"/>
                  <a:pt x="56" y="24"/>
                </a:cubicBezTo>
                <a:cubicBezTo>
                  <a:pt x="56" y="24"/>
                  <a:pt x="56" y="24"/>
                  <a:pt x="56" y="24"/>
                </a:cubicBezTo>
                <a:cubicBezTo>
                  <a:pt x="56" y="19"/>
                  <a:pt x="54" y="14"/>
                  <a:pt x="50" y="11"/>
                </a:cubicBezTo>
                <a:cubicBezTo>
                  <a:pt x="47" y="8"/>
                  <a:pt x="42" y="6"/>
                  <a:pt x="37" y="6"/>
                </a:cubicBezTo>
                <a:cubicBezTo>
                  <a:pt x="33" y="6"/>
                  <a:pt x="30" y="7"/>
                  <a:pt x="27" y="9"/>
                </a:cubicBezTo>
                <a:cubicBezTo>
                  <a:pt x="24" y="11"/>
                  <a:pt x="21" y="14"/>
                  <a:pt x="20" y="17"/>
                </a:cubicBezTo>
                <a:cubicBezTo>
                  <a:pt x="19" y="18"/>
                  <a:pt x="18" y="19"/>
                  <a:pt x="17" y="19"/>
                </a:cubicBezTo>
                <a:cubicBezTo>
                  <a:pt x="14" y="19"/>
                  <a:pt x="11" y="20"/>
                  <a:pt x="9" y="23"/>
                </a:cubicBezTo>
                <a:cubicBezTo>
                  <a:pt x="7" y="25"/>
                  <a:pt x="5" y="28"/>
                  <a:pt x="5" y="31"/>
                </a:cubicBezTo>
                <a:cubicBezTo>
                  <a:pt x="5" y="35"/>
                  <a:pt x="7" y="38"/>
                  <a:pt x="9" y="41"/>
                </a:cubicBezTo>
                <a:cubicBezTo>
                  <a:pt x="9" y="41"/>
                  <a:pt x="9" y="41"/>
                  <a:pt x="9" y="41"/>
                </a:cubicBezTo>
                <a:cubicBezTo>
                  <a:pt x="12" y="43"/>
                  <a:pt x="15" y="44"/>
                  <a:pt x="18" y="44"/>
                </a:cubicBezTo>
                <a:cubicBezTo>
                  <a:pt x="57" y="44"/>
                  <a:pt x="57" y="44"/>
                  <a:pt x="57" y="44"/>
                </a:cubicBezTo>
                <a:close/>
                <a:moveTo>
                  <a:pt x="19" y="30"/>
                </a:moveTo>
                <a:cubicBezTo>
                  <a:pt x="19" y="30"/>
                  <a:pt x="19" y="30"/>
                  <a:pt x="19" y="30"/>
                </a:cubicBezTo>
                <a:cubicBezTo>
                  <a:pt x="18" y="30"/>
                  <a:pt x="18" y="29"/>
                  <a:pt x="19" y="28"/>
                </a:cubicBezTo>
                <a:cubicBezTo>
                  <a:pt x="19" y="27"/>
                  <a:pt x="20" y="27"/>
                  <a:pt x="21" y="28"/>
                </a:cubicBezTo>
                <a:cubicBezTo>
                  <a:pt x="24" y="31"/>
                  <a:pt x="24" y="31"/>
                  <a:pt x="24" y="31"/>
                </a:cubicBezTo>
                <a:cubicBezTo>
                  <a:pt x="24" y="22"/>
                  <a:pt x="24" y="22"/>
                  <a:pt x="24" y="22"/>
                </a:cubicBezTo>
                <a:cubicBezTo>
                  <a:pt x="24" y="21"/>
                  <a:pt x="25" y="20"/>
                  <a:pt x="26" y="20"/>
                </a:cubicBezTo>
                <a:cubicBezTo>
                  <a:pt x="27" y="20"/>
                  <a:pt x="28" y="21"/>
                  <a:pt x="28" y="22"/>
                </a:cubicBezTo>
                <a:cubicBezTo>
                  <a:pt x="28" y="31"/>
                  <a:pt x="28" y="31"/>
                  <a:pt x="28" y="31"/>
                </a:cubicBezTo>
                <a:cubicBezTo>
                  <a:pt x="31" y="28"/>
                  <a:pt x="31" y="28"/>
                  <a:pt x="31" y="28"/>
                </a:cubicBezTo>
                <a:cubicBezTo>
                  <a:pt x="31" y="27"/>
                  <a:pt x="32" y="27"/>
                  <a:pt x="33" y="28"/>
                </a:cubicBezTo>
                <a:cubicBezTo>
                  <a:pt x="34" y="29"/>
                  <a:pt x="34" y="30"/>
                  <a:pt x="33" y="30"/>
                </a:cubicBezTo>
                <a:cubicBezTo>
                  <a:pt x="27" y="36"/>
                  <a:pt x="27" y="36"/>
                  <a:pt x="27" y="36"/>
                </a:cubicBezTo>
                <a:cubicBezTo>
                  <a:pt x="27" y="36"/>
                  <a:pt x="27" y="36"/>
                  <a:pt x="27" y="36"/>
                </a:cubicBezTo>
                <a:cubicBezTo>
                  <a:pt x="27" y="36"/>
                  <a:pt x="27" y="36"/>
                  <a:pt x="27" y="36"/>
                </a:cubicBezTo>
                <a:cubicBezTo>
                  <a:pt x="27" y="36"/>
                  <a:pt x="27" y="36"/>
                  <a:pt x="27" y="36"/>
                </a:cubicBezTo>
                <a:cubicBezTo>
                  <a:pt x="27" y="36"/>
                  <a:pt x="27" y="36"/>
                  <a:pt x="27" y="37"/>
                </a:cubicBezTo>
                <a:cubicBezTo>
                  <a:pt x="27" y="37"/>
                  <a:pt x="27" y="37"/>
                  <a:pt x="27" y="37"/>
                </a:cubicBezTo>
                <a:cubicBezTo>
                  <a:pt x="27" y="37"/>
                  <a:pt x="27" y="37"/>
                  <a:pt x="27" y="37"/>
                </a:cubicBezTo>
                <a:cubicBezTo>
                  <a:pt x="26" y="37"/>
                  <a:pt x="26" y="37"/>
                  <a:pt x="26" y="37"/>
                </a:cubicBezTo>
                <a:cubicBezTo>
                  <a:pt x="26" y="37"/>
                  <a:pt x="25" y="37"/>
                  <a:pt x="25" y="37"/>
                </a:cubicBezTo>
                <a:cubicBezTo>
                  <a:pt x="25" y="37"/>
                  <a:pt x="25" y="37"/>
                  <a:pt x="25" y="37"/>
                </a:cubicBezTo>
                <a:cubicBezTo>
                  <a:pt x="25" y="37"/>
                  <a:pt x="25" y="37"/>
                  <a:pt x="25" y="37"/>
                </a:cubicBezTo>
                <a:cubicBezTo>
                  <a:pt x="25" y="36"/>
                  <a:pt x="25" y="36"/>
                  <a:pt x="25" y="36"/>
                </a:cubicBezTo>
                <a:cubicBezTo>
                  <a:pt x="25" y="36"/>
                  <a:pt x="25" y="36"/>
                  <a:pt x="25" y="36"/>
                </a:cubicBezTo>
                <a:cubicBezTo>
                  <a:pt x="25" y="36"/>
                  <a:pt x="25" y="36"/>
                  <a:pt x="25" y="36"/>
                </a:cubicBezTo>
                <a:cubicBezTo>
                  <a:pt x="25" y="36"/>
                  <a:pt x="25" y="36"/>
                  <a:pt x="25" y="36"/>
                </a:cubicBezTo>
                <a:cubicBezTo>
                  <a:pt x="19" y="30"/>
                  <a:pt x="19" y="30"/>
                  <a:pt x="19" y="30"/>
                </a:cubicBezTo>
                <a:close/>
                <a:moveTo>
                  <a:pt x="38" y="29"/>
                </a:moveTo>
                <a:cubicBezTo>
                  <a:pt x="38" y="29"/>
                  <a:pt x="38" y="29"/>
                  <a:pt x="38" y="29"/>
                </a:cubicBezTo>
                <a:cubicBezTo>
                  <a:pt x="37" y="30"/>
                  <a:pt x="36" y="30"/>
                  <a:pt x="35" y="29"/>
                </a:cubicBezTo>
                <a:cubicBezTo>
                  <a:pt x="35" y="28"/>
                  <a:pt x="35" y="27"/>
                  <a:pt x="35" y="27"/>
                </a:cubicBezTo>
                <a:cubicBezTo>
                  <a:pt x="41" y="21"/>
                  <a:pt x="41" y="21"/>
                  <a:pt x="41" y="21"/>
                </a:cubicBezTo>
                <a:cubicBezTo>
                  <a:pt x="41" y="21"/>
                  <a:pt x="41" y="21"/>
                  <a:pt x="41" y="21"/>
                </a:cubicBezTo>
                <a:cubicBezTo>
                  <a:pt x="41" y="21"/>
                  <a:pt x="41" y="21"/>
                  <a:pt x="41" y="21"/>
                </a:cubicBezTo>
                <a:cubicBezTo>
                  <a:pt x="41" y="21"/>
                  <a:pt x="41" y="21"/>
                  <a:pt x="41" y="21"/>
                </a:cubicBezTo>
                <a:cubicBezTo>
                  <a:pt x="42" y="20"/>
                  <a:pt x="42" y="20"/>
                  <a:pt x="42" y="20"/>
                </a:cubicBezTo>
                <a:cubicBezTo>
                  <a:pt x="42" y="20"/>
                  <a:pt x="42" y="20"/>
                  <a:pt x="42" y="20"/>
                </a:cubicBezTo>
                <a:cubicBezTo>
                  <a:pt x="42" y="20"/>
                  <a:pt x="42" y="20"/>
                  <a:pt x="42" y="20"/>
                </a:cubicBezTo>
                <a:cubicBezTo>
                  <a:pt x="42" y="20"/>
                  <a:pt x="42" y="20"/>
                  <a:pt x="43" y="20"/>
                </a:cubicBezTo>
                <a:cubicBezTo>
                  <a:pt x="43" y="20"/>
                  <a:pt x="43" y="20"/>
                  <a:pt x="43" y="20"/>
                </a:cubicBezTo>
                <a:cubicBezTo>
                  <a:pt x="43" y="20"/>
                  <a:pt x="43" y="20"/>
                  <a:pt x="43" y="20"/>
                </a:cubicBezTo>
                <a:cubicBezTo>
                  <a:pt x="43" y="20"/>
                  <a:pt x="43" y="20"/>
                  <a:pt x="43" y="20"/>
                </a:cubicBezTo>
                <a:cubicBezTo>
                  <a:pt x="44" y="20"/>
                  <a:pt x="44" y="20"/>
                  <a:pt x="44" y="21"/>
                </a:cubicBezTo>
                <a:cubicBezTo>
                  <a:pt x="44" y="21"/>
                  <a:pt x="44" y="21"/>
                  <a:pt x="44" y="21"/>
                </a:cubicBezTo>
                <a:cubicBezTo>
                  <a:pt x="44" y="21"/>
                  <a:pt x="44" y="21"/>
                  <a:pt x="44" y="21"/>
                </a:cubicBezTo>
                <a:cubicBezTo>
                  <a:pt x="44" y="21"/>
                  <a:pt x="44" y="21"/>
                  <a:pt x="44" y="21"/>
                </a:cubicBezTo>
                <a:cubicBezTo>
                  <a:pt x="50" y="27"/>
                  <a:pt x="50" y="27"/>
                  <a:pt x="50" y="27"/>
                </a:cubicBezTo>
                <a:cubicBezTo>
                  <a:pt x="50" y="27"/>
                  <a:pt x="50" y="28"/>
                  <a:pt x="50" y="29"/>
                </a:cubicBezTo>
                <a:cubicBezTo>
                  <a:pt x="49" y="30"/>
                  <a:pt x="48" y="30"/>
                  <a:pt x="47" y="29"/>
                </a:cubicBezTo>
                <a:cubicBezTo>
                  <a:pt x="44" y="26"/>
                  <a:pt x="44" y="26"/>
                  <a:pt x="44" y="26"/>
                </a:cubicBezTo>
                <a:cubicBezTo>
                  <a:pt x="44" y="35"/>
                  <a:pt x="44" y="35"/>
                  <a:pt x="44" y="35"/>
                </a:cubicBezTo>
                <a:cubicBezTo>
                  <a:pt x="44" y="36"/>
                  <a:pt x="43" y="37"/>
                  <a:pt x="43" y="37"/>
                </a:cubicBezTo>
                <a:cubicBezTo>
                  <a:pt x="42" y="37"/>
                  <a:pt x="41" y="36"/>
                  <a:pt x="41" y="35"/>
                </a:cubicBezTo>
                <a:cubicBezTo>
                  <a:pt x="41" y="26"/>
                  <a:pt x="41" y="26"/>
                  <a:pt x="41" y="26"/>
                </a:cubicBezTo>
                <a:cubicBezTo>
                  <a:pt x="38" y="29"/>
                  <a:pt x="38" y="29"/>
                  <a:pt x="38" y="29"/>
                </a:cubicBezTo>
                <a:close/>
                <a:moveTo>
                  <a:pt x="67" y="46"/>
                </a:moveTo>
                <a:cubicBezTo>
                  <a:pt x="67" y="46"/>
                  <a:pt x="67" y="46"/>
                  <a:pt x="67" y="46"/>
                </a:cubicBezTo>
                <a:cubicBezTo>
                  <a:pt x="64" y="48"/>
                  <a:pt x="61" y="50"/>
                  <a:pt x="57" y="50"/>
                </a:cubicBezTo>
                <a:cubicBezTo>
                  <a:pt x="57" y="50"/>
                  <a:pt x="57" y="50"/>
                  <a:pt x="57" y="50"/>
                </a:cubicBezTo>
                <a:cubicBezTo>
                  <a:pt x="18" y="50"/>
                  <a:pt x="18" y="50"/>
                  <a:pt x="18" y="50"/>
                </a:cubicBezTo>
                <a:cubicBezTo>
                  <a:pt x="13" y="50"/>
                  <a:pt x="9" y="48"/>
                  <a:pt x="5" y="44"/>
                </a:cubicBezTo>
                <a:cubicBezTo>
                  <a:pt x="2" y="41"/>
                  <a:pt x="0" y="36"/>
                  <a:pt x="0" y="31"/>
                </a:cubicBezTo>
                <a:cubicBezTo>
                  <a:pt x="0" y="27"/>
                  <a:pt x="2" y="22"/>
                  <a:pt x="5" y="19"/>
                </a:cubicBezTo>
                <a:cubicBezTo>
                  <a:pt x="8" y="16"/>
                  <a:pt x="11" y="14"/>
                  <a:pt x="16" y="13"/>
                </a:cubicBezTo>
                <a:cubicBezTo>
                  <a:pt x="18" y="10"/>
                  <a:pt x="20" y="6"/>
                  <a:pt x="24" y="4"/>
                </a:cubicBezTo>
                <a:cubicBezTo>
                  <a:pt x="28" y="2"/>
                  <a:pt x="32" y="0"/>
                  <a:pt x="37" y="0"/>
                </a:cubicBezTo>
                <a:cubicBezTo>
                  <a:pt x="44" y="0"/>
                  <a:pt x="50" y="3"/>
                  <a:pt x="54" y="7"/>
                </a:cubicBezTo>
                <a:cubicBezTo>
                  <a:pt x="58" y="11"/>
                  <a:pt x="61" y="16"/>
                  <a:pt x="61" y="22"/>
                </a:cubicBezTo>
                <a:cubicBezTo>
                  <a:pt x="64" y="23"/>
                  <a:pt x="66" y="25"/>
                  <a:pt x="67" y="27"/>
                </a:cubicBezTo>
                <a:cubicBezTo>
                  <a:pt x="69" y="29"/>
                  <a:pt x="71" y="32"/>
                  <a:pt x="71" y="36"/>
                </a:cubicBezTo>
                <a:cubicBezTo>
                  <a:pt x="71" y="40"/>
                  <a:pt x="69" y="43"/>
                  <a:pt x="67" y="46"/>
                </a:cubicBezTo>
                <a:cubicBezTo>
                  <a:pt x="67" y="46"/>
                  <a:pt x="67" y="46"/>
                  <a:pt x="67" y="4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13"/>
          <p:cNvSpPr>
            <a:spLocks noEditPoints="1"/>
          </p:cNvSpPr>
          <p:nvPr/>
        </p:nvSpPr>
        <p:spPr bwMode="auto">
          <a:xfrm>
            <a:off x="4350068" y="4488499"/>
            <a:ext cx="325438" cy="325438"/>
          </a:xfrm>
          <a:custGeom>
            <a:avLst/>
            <a:gdLst>
              <a:gd name="T0" fmla="*/ 67 w 71"/>
              <a:gd name="T1" fmla="*/ 8 h 71"/>
              <a:gd name="T2" fmla="*/ 67 w 71"/>
              <a:gd name="T3" fmla="*/ 8 h 71"/>
              <a:gd name="T4" fmla="*/ 67 w 71"/>
              <a:gd name="T5" fmla="*/ 26 h 71"/>
              <a:gd name="T6" fmla="*/ 57 w 71"/>
              <a:gd name="T7" fmla="*/ 36 h 71"/>
              <a:gd name="T8" fmla="*/ 39 w 71"/>
              <a:gd name="T9" fmla="*/ 36 h 71"/>
              <a:gd name="T10" fmla="*/ 39 w 71"/>
              <a:gd name="T11" fmla="*/ 36 h 71"/>
              <a:gd name="T12" fmla="*/ 36 w 71"/>
              <a:gd name="T13" fmla="*/ 39 h 71"/>
              <a:gd name="T14" fmla="*/ 36 w 71"/>
              <a:gd name="T15" fmla="*/ 57 h 71"/>
              <a:gd name="T16" fmla="*/ 26 w 71"/>
              <a:gd name="T17" fmla="*/ 67 h 71"/>
              <a:gd name="T18" fmla="*/ 17 w 71"/>
              <a:gd name="T19" fmla="*/ 71 h 71"/>
              <a:gd name="T20" fmla="*/ 3 w 71"/>
              <a:gd name="T21" fmla="*/ 63 h 71"/>
              <a:gd name="T22" fmla="*/ 3 w 71"/>
              <a:gd name="T23" fmla="*/ 45 h 71"/>
              <a:gd name="T24" fmla="*/ 3 w 71"/>
              <a:gd name="T25" fmla="*/ 45 h 71"/>
              <a:gd name="T26" fmla="*/ 22 w 71"/>
              <a:gd name="T27" fmla="*/ 31 h 71"/>
              <a:gd name="T28" fmla="*/ 31 w 71"/>
              <a:gd name="T29" fmla="*/ 35 h 71"/>
              <a:gd name="T30" fmla="*/ 35 w 71"/>
              <a:gd name="T31" fmla="*/ 32 h 71"/>
              <a:gd name="T32" fmla="*/ 31 w 71"/>
              <a:gd name="T33" fmla="*/ 23 h 71"/>
              <a:gd name="T34" fmla="*/ 35 w 71"/>
              <a:gd name="T35" fmla="*/ 14 h 71"/>
              <a:gd name="T36" fmla="*/ 45 w 71"/>
              <a:gd name="T37" fmla="*/ 4 h 71"/>
              <a:gd name="T38" fmla="*/ 53 w 71"/>
              <a:gd name="T39" fmla="*/ 0 h 71"/>
              <a:gd name="T40" fmla="*/ 62 w 71"/>
              <a:gd name="T41" fmla="*/ 4 h 71"/>
              <a:gd name="T42" fmla="*/ 63 w 71"/>
              <a:gd name="T43" fmla="*/ 12 h 71"/>
              <a:gd name="T44" fmla="*/ 58 w 71"/>
              <a:gd name="T45" fmla="*/ 8 h 71"/>
              <a:gd name="T46" fmla="*/ 48 w 71"/>
              <a:gd name="T47" fmla="*/ 8 h 71"/>
              <a:gd name="T48" fmla="*/ 36 w 71"/>
              <a:gd name="T49" fmla="*/ 23 h 71"/>
              <a:gd name="T50" fmla="*/ 38 w 71"/>
              <a:gd name="T51" fmla="*/ 28 h 71"/>
              <a:gd name="T52" fmla="*/ 39 w 71"/>
              <a:gd name="T53" fmla="*/ 28 h 71"/>
              <a:gd name="T54" fmla="*/ 47 w 71"/>
              <a:gd name="T55" fmla="*/ 23 h 71"/>
              <a:gd name="T56" fmla="*/ 43 w 71"/>
              <a:gd name="T57" fmla="*/ 32 h 71"/>
              <a:gd name="T58" fmla="*/ 43 w 71"/>
              <a:gd name="T59" fmla="*/ 32 h 71"/>
              <a:gd name="T60" fmla="*/ 53 w 71"/>
              <a:gd name="T61" fmla="*/ 32 h 71"/>
              <a:gd name="T62" fmla="*/ 63 w 71"/>
              <a:gd name="T63" fmla="*/ 22 h 71"/>
              <a:gd name="T64" fmla="*/ 65 w 71"/>
              <a:gd name="T65" fmla="*/ 17 h 71"/>
              <a:gd name="T66" fmla="*/ 63 w 71"/>
              <a:gd name="T67" fmla="*/ 12 h 71"/>
              <a:gd name="T68" fmla="*/ 32 w 71"/>
              <a:gd name="T69" fmla="*/ 43 h 71"/>
              <a:gd name="T70" fmla="*/ 27 w 71"/>
              <a:gd name="T71" fmla="*/ 48 h 71"/>
              <a:gd name="T72" fmla="*/ 23 w 71"/>
              <a:gd name="T73" fmla="*/ 44 h 71"/>
              <a:gd name="T74" fmla="*/ 27 w 71"/>
              <a:gd name="T75" fmla="*/ 39 h 71"/>
              <a:gd name="T76" fmla="*/ 22 w 71"/>
              <a:gd name="T77" fmla="*/ 37 h 71"/>
              <a:gd name="T78" fmla="*/ 17 w 71"/>
              <a:gd name="T79" fmla="*/ 39 h 71"/>
              <a:gd name="T80" fmla="*/ 7 w 71"/>
              <a:gd name="T81" fmla="*/ 49 h 71"/>
              <a:gd name="T82" fmla="*/ 7 w 71"/>
              <a:gd name="T83" fmla="*/ 59 h 71"/>
              <a:gd name="T84" fmla="*/ 17 w 71"/>
              <a:gd name="T85" fmla="*/ 65 h 71"/>
              <a:gd name="T86" fmla="*/ 22 w 71"/>
              <a:gd name="T87" fmla="*/ 63 h 71"/>
              <a:gd name="T88" fmla="*/ 32 w 71"/>
              <a:gd name="T89" fmla="*/ 53 h 71"/>
              <a:gd name="T90" fmla="*/ 32 w 71"/>
              <a:gd name="T91"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71">
                <a:moveTo>
                  <a:pt x="62" y="4"/>
                </a:moveTo>
                <a:cubicBezTo>
                  <a:pt x="67" y="8"/>
                  <a:pt x="67" y="8"/>
                  <a:pt x="67" y="8"/>
                </a:cubicBezTo>
                <a:cubicBezTo>
                  <a:pt x="67" y="8"/>
                  <a:pt x="67" y="8"/>
                  <a:pt x="67" y="8"/>
                </a:cubicBezTo>
                <a:cubicBezTo>
                  <a:pt x="67" y="8"/>
                  <a:pt x="67" y="8"/>
                  <a:pt x="67" y="8"/>
                </a:cubicBezTo>
                <a:cubicBezTo>
                  <a:pt x="69" y="11"/>
                  <a:pt x="71" y="14"/>
                  <a:pt x="71" y="17"/>
                </a:cubicBezTo>
                <a:cubicBezTo>
                  <a:pt x="71" y="20"/>
                  <a:pt x="69" y="24"/>
                  <a:pt x="67" y="26"/>
                </a:cubicBezTo>
                <a:cubicBezTo>
                  <a:pt x="67" y="26"/>
                  <a:pt x="67" y="26"/>
                  <a:pt x="67" y="26"/>
                </a:cubicBezTo>
                <a:cubicBezTo>
                  <a:pt x="57" y="36"/>
                  <a:pt x="57" y="36"/>
                  <a:pt x="57" y="36"/>
                </a:cubicBezTo>
                <a:cubicBezTo>
                  <a:pt x="55" y="39"/>
                  <a:pt x="51" y="40"/>
                  <a:pt x="48" y="40"/>
                </a:cubicBezTo>
                <a:cubicBezTo>
                  <a:pt x="45" y="40"/>
                  <a:pt x="42" y="39"/>
                  <a:pt x="39" y="36"/>
                </a:cubicBezTo>
                <a:cubicBezTo>
                  <a:pt x="39" y="36"/>
                  <a:pt x="39" y="36"/>
                  <a:pt x="39" y="36"/>
                </a:cubicBezTo>
                <a:cubicBezTo>
                  <a:pt x="39" y="36"/>
                  <a:pt x="39" y="36"/>
                  <a:pt x="39" y="36"/>
                </a:cubicBezTo>
                <a:cubicBezTo>
                  <a:pt x="35" y="39"/>
                  <a:pt x="35" y="39"/>
                  <a:pt x="35" y="39"/>
                </a:cubicBezTo>
                <a:cubicBezTo>
                  <a:pt x="36" y="39"/>
                  <a:pt x="36" y="39"/>
                  <a:pt x="36" y="39"/>
                </a:cubicBezTo>
                <a:cubicBezTo>
                  <a:pt x="38" y="42"/>
                  <a:pt x="40" y="45"/>
                  <a:pt x="40" y="48"/>
                </a:cubicBezTo>
                <a:cubicBezTo>
                  <a:pt x="40" y="52"/>
                  <a:pt x="38" y="55"/>
                  <a:pt x="36" y="57"/>
                </a:cubicBezTo>
                <a:cubicBezTo>
                  <a:pt x="36" y="57"/>
                  <a:pt x="36" y="57"/>
                  <a:pt x="36" y="57"/>
                </a:cubicBezTo>
                <a:cubicBezTo>
                  <a:pt x="26" y="67"/>
                  <a:pt x="26" y="67"/>
                  <a:pt x="26" y="67"/>
                </a:cubicBezTo>
                <a:cubicBezTo>
                  <a:pt x="26" y="67"/>
                  <a:pt x="26" y="67"/>
                  <a:pt x="26" y="67"/>
                </a:cubicBezTo>
                <a:cubicBezTo>
                  <a:pt x="23" y="70"/>
                  <a:pt x="20" y="71"/>
                  <a:pt x="17" y="71"/>
                </a:cubicBezTo>
                <a:cubicBezTo>
                  <a:pt x="14" y="71"/>
                  <a:pt x="11" y="70"/>
                  <a:pt x="8" y="67"/>
                </a:cubicBezTo>
                <a:cubicBezTo>
                  <a:pt x="3" y="63"/>
                  <a:pt x="3" y="63"/>
                  <a:pt x="3" y="63"/>
                </a:cubicBezTo>
                <a:cubicBezTo>
                  <a:pt x="1" y="60"/>
                  <a:pt x="0" y="57"/>
                  <a:pt x="0" y="54"/>
                </a:cubicBezTo>
                <a:cubicBezTo>
                  <a:pt x="0" y="50"/>
                  <a:pt x="1" y="47"/>
                  <a:pt x="3" y="45"/>
                </a:cubicBezTo>
                <a:cubicBezTo>
                  <a:pt x="3" y="45"/>
                  <a:pt x="3" y="45"/>
                  <a:pt x="3" y="45"/>
                </a:cubicBezTo>
                <a:cubicBezTo>
                  <a:pt x="3" y="45"/>
                  <a:pt x="3" y="45"/>
                  <a:pt x="3" y="45"/>
                </a:cubicBezTo>
                <a:cubicBezTo>
                  <a:pt x="13" y="35"/>
                  <a:pt x="13" y="35"/>
                  <a:pt x="13" y="35"/>
                </a:cubicBezTo>
                <a:cubicBezTo>
                  <a:pt x="16" y="32"/>
                  <a:pt x="19" y="31"/>
                  <a:pt x="22" y="31"/>
                </a:cubicBezTo>
                <a:cubicBezTo>
                  <a:pt x="26" y="31"/>
                  <a:pt x="29" y="32"/>
                  <a:pt x="31" y="35"/>
                </a:cubicBezTo>
                <a:cubicBezTo>
                  <a:pt x="31" y="35"/>
                  <a:pt x="31" y="35"/>
                  <a:pt x="31" y="35"/>
                </a:cubicBezTo>
                <a:cubicBezTo>
                  <a:pt x="32" y="35"/>
                  <a:pt x="32" y="35"/>
                  <a:pt x="32" y="35"/>
                </a:cubicBezTo>
                <a:cubicBezTo>
                  <a:pt x="35" y="32"/>
                  <a:pt x="35" y="32"/>
                  <a:pt x="35" y="32"/>
                </a:cubicBezTo>
                <a:cubicBezTo>
                  <a:pt x="35" y="31"/>
                  <a:pt x="35" y="31"/>
                  <a:pt x="35" y="31"/>
                </a:cubicBezTo>
                <a:cubicBezTo>
                  <a:pt x="32" y="29"/>
                  <a:pt x="31" y="26"/>
                  <a:pt x="31" y="23"/>
                </a:cubicBezTo>
                <a:cubicBezTo>
                  <a:pt x="31" y="19"/>
                  <a:pt x="32" y="16"/>
                  <a:pt x="35" y="14"/>
                </a:cubicBezTo>
                <a:cubicBezTo>
                  <a:pt x="35" y="14"/>
                  <a:pt x="35" y="14"/>
                  <a:pt x="35" y="14"/>
                </a:cubicBezTo>
                <a:cubicBezTo>
                  <a:pt x="35" y="14"/>
                  <a:pt x="35" y="14"/>
                  <a:pt x="35" y="14"/>
                </a:cubicBezTo>
                <a:cubicBezTo>
                  <a:pt x="45" y="4"/>
                  <a:pt x="45" y="4"/>
                  <a:pt x="45" y="4"/>
                </a:cubicBezTo>
                <a:cubicBezTo>
                  <a:pt x="44" y="4"/>
                  <a:pt x="44" y="4"/>
                  <a:pt x="44" y="4"/>
                </a:cubicBezTo>
                <a:cubicBezTo>
                  <a:pt x="47" y="1"/>
                  <a:pt x="50" y="0"/>
                  <a:pt x="53" y="0"/>
                </a:cubicBezTo>
                <a:cubicBezTo>
                  <a:pt x="57" y="0"/>
                  <a:pt x="60" y="1"/>
                  <a:pt x="62" y="4"/>
                </a:cubicBezTo>
                <a:cubicBezTo>
                  <a:pt x="62" y="4"/>
                  <a:pt x="62" y="4"/>
                  <a:pt x="62" y="4"/>
                </a:cubicBezTo>
                <a:close/>
                <a:moveTo>
                  <a:pt x="63" y="12"/>
                </a:moveTo>
                <a:cubicBezTo>
                  <a:pt x="63" y="12"/>
                  <a:pt x="63" y="12"/>
                  <a:pt x="63" y="12"/>
                </a:cubicBezTo>
                <a:cubicBezTo>
                  <a:pt x="59" y="8"/>
                  <a:pt x="59" y="8"/>
                  <a:pt x="59" y="8"/>
                </a:cubicBezTo>
                <a:cubicBezTo>
                  <a:pt x="58" y="8"/>
                  <a:pt x="58" y="8"/>
                  <a:pt x="58" y="8"/>
                </a:cubicBezTo>
                <a:cubicBezTo>
                  <a:pt x="57" y="6"/>
                  <a:pt x="55" y="6"/>
                  <a:pt x="53" y="6"/>
                </a:cubicBezTo>
                <a:cubicBezTo>
                  <a:pt x="52" y="6"/>
                  <a:pt x="50" y="6"/>
                  <a:pt x="48" y="8"/>
                </a:cubicBezTo>
                <a:cubicBezTo>
                  <a:pt x="38" y="18"/>
                  <a:pt x="38" y="18"/>
                  <a:pt x="38" y="18"/>
                </a:cubicBezTo>
                <a:cubicBezTo>
                  <a:pt x="37" y="19"/>
                  <a:pt x="36" y="21"/>
                  <a:pt x="36" y="23"/>
                </a:cubicBezTo>
                <a:cubicBezTo>
                  <a:pt x="36" y="23"/>
                  <a:pt x="36" y="23"/>
                  <a:pt x="36" y="23"/>
                </a:cubicBezTo>
                <a:cubicBezTo>
                  <a:pt x="36" y="24"/>
                  <a:pt x="37" y="26"/>
                  <a:pt x="38" y="28"/>
                </a:cubicBezTo>
                <a:cubicBezTo>
                  <a:pt x="38" y="28"/>
                  <a:pt x="38" y="28"/>
                  <a:pt x="38" y="28"/>
                </a:cubicBezTo>
                <a:cubicBezTo>
                  <a:pt x="39" y="28"/>
                  <a:pt x="39" y="28"/>
                  <a:pt x="39" y="28"/>
                </a:cubicBezTo>
                <a:cubicBezTo>
                  <a:pt x="44" y="23"/>
                  <a:pt x="44" y="23"/>
                  <a:pt x="44" y="23"/>
                </a:cubicBezTo>
                <a:cubicBezTo>
                  <a:pt x="45" y="22"/>
                  <a:pt x="46" y="22"/>
                  <a:pt x="47" y="23"/>
                </a:cubicBezTo>
                <a:cubicBezTo>
                  <a:pt x="48" y="24"/>
                  <a:pt x="48" y="26"/>
                  <a:pt x="47" y="27"/>
                </a:cubicBezTo>
                <a:cubicBezTo>
                  <a:pt x="43" y="32"/>
                  <a:pt x="43" y="32"/>
                  <a:pt x="43" y="32"/>
                </a:cubicBezTo>
                <a:cubicBezTo>
                  <a:pt x="43" y="32"/>
                  <a:pt x="43" y="32"/>
                  <a:pt x="43" y="32"/>
                </a:cubicBezTo>
                <a:cubicBezTo>
                  <a:pt x="43" y="32"/>
                  <a:pt x="43" y="32"/>
                  <a:pt x="43" y="32"/>
                </a:cubicBezTo>
                <a:cubicBezTo>
                  <a:pt x="44" y="34"/>
                  <a:pt x="46" y="34"/>
                  <a:pt x="48" y="34"/>
                </a:cubicBezTo>
                <a:cubicBezTo>
                  <a:pt x="50" y="34"/>
                  <a:pt x="52" y="34"/>
                  <a:pt x="53" y="32"/>
                </a:cubicBezTo>
                <a:cubicBezTo>
                  <a:pt x="53" y="32"/>
                  <a:pt x="53" y="32"/>
                  <a:pt x="53" y="32"/>
                </a:cubicBezTo>
                <a:cubicBezTo>
                  <a:pt x="63" y="22"/>
                  <a:pt x="63" y="22"/>
                  <a:pt x="63" y="22"/>
                </a:cubicBezTo>
                <a:cubicBezTo>
                  <a:pt x="63" y="22"/>
                  <a:pt x="63" y="22"/>
                  <a:pt x="63" y="22"/>
                </a:cubicBezTo>
                <a:cubicBezTo>
                  <a:pt x="64" y="21"/>
                  <a:pt x="65" y="19"/>
                  <a:pt x="65" y="17"/>
                </a:cubicBezTo>
                <a:cubicBezTo>
                  <a:pt x="65" y="17"/>
                  <a:pt x="65" y="17"/>
                  <a:pt x="65" y="17"/>
                </a:cubicBezTo>
                <a:cubicBezTo>
                  <a:pt x="65" y="15"/>
                  <a:pt x="64" y="14"/>
                  <a:pt x="63" y="12"/>
                </a:cubicBezTo>
                <a:close/>
                <a:moveTo>
                  <a:pt x="32" y="43"/>
                </a:moveTo>
                <a:cubicBezTo>
                  <a:pt x="32" y="43"/>
                  <a:pt x="32" y="43"/>
                  <a:pt x="32" y="43"/>
                </a:cubicBezTo>
                <a:cubicBezTo>
                  <a:pt x="32" y="43"/>
                  <a:pt x="32" y="43"/>
                  <a:pt x="32" y="43"/>
                </a:cubicBezTo>
                <a:cubicBezTo>
                  <a:pt x="27" y="48"/>
                  <a:pt x="27" y="48"/>
                  <a:pt x="27" y="48"/>
                </a:cubicBezTo>
                <a:cubicBezTo>
                  <a:pt x="26" y="49"/>
                  <a:pt x="24" y="49"/>
                  <a:pt x="23" y="48"/>
                </a:cubicBezTo>
                <a:cubicBezTo>
                  <a:pt x="22" y="47"/>
                  <a:pt x="22" y="45"/>
                  <a:pt x="23" y="44"/>
                </a:cubicBezTo>
                <a:cubicBezTo>
                  <a:pt x="28" y="39"/>
                  <a:pt x="28" y="39"/>
                  <a:pt x="28" y="39"/>
                </a:cubicBezTo>
                <a:cubicBezTo>
                  <a:pt x="27" y="39"/>
                  <a:pt x="27" y="39"/>
                  <a:pt x="27" y="39"/>
                </a:cubicBezTo>
                <a:cubicBezTo>
                  <a:pt x="27" y="39"/>
                  <a:pt x="27" y="39"/>
                  <a:pt x="27" y="39"/>
                </a:cubicBezTo>
                <a:cubicBezTo>
                  <a:pt x="26" y="37"/>
                  <a:pt x="24" y="37"/>
                  <a:pt x="22" y="37"/>
                </a:cubicBezTo>
                <a:cubicBezTo>
                  <a:pt x="21" y="37"/>
                  <a:pt x="19" y="37"/>
                  <a:pt x="17" y="39"/>
                </a:cubicBezTo>
                <a:cubicBezTo>
                  <a:pt x="17" y="39"/>
                  <a:pt x="17" y="39"/>
                  <a:pt x="17" y="39"/>
                </a:cubicBezTo>
                <a:cubicBezTo>
                  <a:pt x="7" y="49"/>
                  <a:pt x="7" y="49"/>
                  <a:pt x="7" y="49"/>
                </a:cubicBezTo>
                <a:cubicBezTo>
                  <a:pt x="7" y="49"/>
                  <a:pt x="7" y="49"/>
                  <a:pt x="7" y="49"/>
                </a:cubicBezTo>
                <a:cubicBezTo>
                  <a:pt x="6" y="50"/>
                  <a:pt x="5" y="52"/>
                  <a:pt x="5" y="54"/>
                </a:cubicBezTo>
                <a:cubicBezTo>
                  <a:pt x="5" y="55"/>
                  <a:pt x="6" y="57"/>
                  <a:pt x="7" y="59"/>
                </a:cubicBezTo>
                <a:cubicBezTo>
                  <a:pt x="12" y="63"/>
                  <a:pt x="12" y="63"/>
                  <a:pt x="12" y="63"/>
                </a:cubicBezTo>
                <a:cubicBezTo>
                  <a:pt x="13" y="65"/>
                  <a:pt x="15" y="65"/>
                  <a:pt x="17" y="65"/>
                </a:cubicBezTo>
                <a:cubicBezTo>
                  <a:pt x="19" y="65"/>
                  <a:pt x="21" y="65"/>
                  <a:pt x="22" y="63"/>
                </a:cubicBezTo>
                <a:cubicBezTo>
                  <a:pt x="22" y="63"/>
                  <a:pt x="22" y="63"/>
                  <a:pt x="22" y="63"/>
                </a:cubicBezTo>
                <a:cubicBezTo>
                  <a:pt x="32" y="53"/>
                  <a:pt x="32" y="53"/>
                  <a:pt x="32" y="53"/>
                </a:cubicBezTo>
                <a:cubicBezTo>
                  <a:pt x="32" y="53"/>
                  <a:pt x="32" y="53"/>
                  <a:pt x="32" y="53"/>
                </a:cubicBezTo>
                <a:cubicBezTo>
                  <a:pt x="33" y="52"/>
                  <a:pt x="34" y="50"/>
                  <a:pt x="34" y="48"/>
                </a:cubicBezTo>
                <a:cubicBezTo>
                  <a:pt x="34" y="46"/>
                  <a:pt x="33" y="45"/>
                  <a:pt x="32" y="4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72"/>
          <p:cNvSpPr>
            <a:spLocks noEditPoints="1"/>
          </p:cNvSpPr>
          <p:nvPr/>
        </p:nvSpPr>
        <p:spPr bwMode="auto">
          <a:xfrm>
            <a:off x="7806800" y="4504195"/>
            <a:ext cx="238191" cy="295222"/>
          </a:xfrm>
          <a:custGeom>
            <a:avLst/>
            <a:gdLst>
              <a:gd name="T0" fmla="*/ 7 w 49"/>
              <a:gd name="T1" fmla="*/ 24 h 61"/>
              <a:gd name="T2" fmla="*/ 13 w 49"/>
              <a:gd name="T3" fmla="*/ 5 h 61"/>
              <a:gd name="T4" fmla="*/ 25 w 49"/>
              <a:gd name="T5" fmla="*/ 0 h 61"/>
              <a:gd name="T6" fmla="*/ 42 w 49"/>
              <a:gd name="T7" fmla="*/ 17 h 61"/>
              <a:gd name="T8" fmla="*/ 43 w 49"/>
              <a:gd name="T9" fmla="*/ 24 h 61"/>
              <a:gd name="T10" fmla="*/ 49 w 49"/>
              <a:gd name="T11" fmla="*/ 31 h 61"/>
              <a:gd name="T12" fmla="*/ 47 w 49"/>
              <a:gd name="T13" fmla="*/ 59 h 61"/>
              <a:gd name="T14" fmla="*/ 43 w 49"/>
              <a:gd name="T15" fmla="*/ 61 h 61"/>
              <a:gd name="T16" fmla="*/ 2 w 49"/>
              <a:gd name="T17" fmla="*/ 59 h 61"/>
              <a:gd name="T18" fmla="*/ 0 w 49"/>
              <a:gd name="T19" fmla="*/ 31 h 61"/>
              <a:gd name="T20" fmla="*/ 2 w 49"/>
              <a:gd name="T21" fmla="*/ 26 h 61"/>
              <a:gd name="T22" fmla="*/ 25 w 49"/>
              <a:gd name="T23" fmla="*/ 44 h 61"/>
              <a:gd name="T24" fmla="*/ 25 w 49"/>
              <a:gd name="T25" fmla="*/ 44 h 61"/>
              <a:gd name="T26" fmla="*/ 27 w 49"/>
              <a:gd name="T27" fmla="*/ 43 h 61"/>
              <a:gd name="T28" fmla="*/ 27 w 49"/>
              <a:gd name="T29" fmla="*/ 38 h 61"/>
              <a:gd name="T30" fmla="*/ 22 w 49"/>
              <a:gd name="T31" fmla="*/ 38 h 61"/>
              <a:gd name="T32" fmla="*/ 22 w 49"/>
              <a:gd name="T33" fmla="*/ 43 h 61"/>
              <a:gd name="T34" fmla="*/ 26 w 49"/>
              <a:gd name="T35" fmla="*/ 47 h 61"/>
              <a:gd name="T36" fmla="*/ 26 w 49"/>
              <a:gd name="T37" fmla="*/ 50 h 61"/>
              <a:gd name="T38" fmla="*/ 23 w 49"/>
              <a:gd name="T39" fmla="*/ 50 h 61"/>
              <a:gd name="T40" fmla="*/ 20 w 49"/>
              <a:gd name="T41" fmla="*/ 45 h 61"/>
              <a:gd name="T42" fmla="*/ 20 w 49"/>
              <a:gd name="T43" fmla="*/ 36 h 61"/>
              <a:gd name="T44" fmla="*/ 29 w 49"/>
              <a:gd name="T45" fmla="*/ 36 h 61"/>
              <a:gd name="T46" fmla="*/ 29 w 49"/>
              <a:gd name="T47" fmla="*/ 45 h 61"/>
              <a:gd name="T48" fmla="*/ 13 w 49"/>
              <a:gd name="T49" fmla="*/ 24 h 61"/>
              <a:gd name="T50" fmla="*/ 37 w 49"/>
              <a:gd name="T51" fmla="*/ 24 h 61"/>
              <a:gd name="T52" fmla="*/ 33 w 49"/>
              <a:gd name="T53" fmla="*/ 9 h 61"/>
              <a:gd name="T54" fmla="*/ 17 w 49"/>
              <a:gd name="T55" fmla="*/ 8 h 61"/>
              <a:gd name="T56" fmla="*/ 13 w 49"/>
              <a:gd name="T57" fmla="*/ 17 h 61"/>
              <a:gd name="T58" fmla="*/ 43 w 49"/>
              <a:gd name="T59" fmla="*/ 29 h 61"/>
              <a:gd name="T60" fmla="*/ 39 w 49"/>
              <a:gd name="T61" fmla="*/ 29 h 61"/>
              <a:gd name="T62" fmla="*/ 39 w 49"/>
              <a:gd name="T63" fmla="*/ 29 h 61"/>
              <a:gd name="T64" fmla="*/ 10 w 49"/>
              <a:gd name="T65" fmla="*/ 29 h 61"/>
              <a:gd name="T66" fmla="*/ 7 w 49"/>
              <a:gd name="T67" fmla="*/ 29 h 61"/>
              <a:gd name="T68" fmla="*/ 6 w 49"/>
              <a:gd name="T69" fmla="*/ 30 h 61"/>
              <a:gd name="T70" fmla="*/ 6 w 49"/>
              <a:gd name="T71" fmla="*/ 55 h 61"/>
              <a:gd name="T72" fmla="*/ 7 w 49"/>
              <a:gd name="T73" fmla="*/ 56 h 61"/>
              <a:gd name="T74" fmla="*/ 43 w 49"/>
              <a:gd name="T75" fmla="*/ 56 h 61"/>
              <a:gd name="T76" fmla="*/ 44 w 49"/>
              <a:gd name="T77" fmla="*/ 55 h 61"/>
              <a:gd name="T78" fmla="*/ 43 w 49"/>
              <a:gd name="T79" fmla="*/ 30 h 61"/>
              <a:gd name="T80" fmla="*/ 47 w 49"/>
              <a:gd name="T81" fmla="*/ 60 h 61"/>
              <a:gd name="T82" fmla="*/ 43 w 49"/>
              <a:gd name="T83"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1">
                <a:moveTo>
                  <a:pt x="7" y="24"/>
                </a:moveTo>
                <a:cubicBezTo>
                  <a:pt x="7" y="24"/>
                  <a:pt x="7" y="24"/>
                  <a:pt x="7" y="24"/>
                </a:cubicBezTo>
                <a:cubicBezTo>
                  <a:pt x="7" y="17"/>
                  <a:pt x="7" y="17"/>
                  <a:pt x="7" y="17"/>
                </a:cubicBezTo>
                <a:cubicBezTo>
                  <a:pt x="7" y="12"/>
                  <a:pt x="9" y="8"/>
                  <a:pt x="13" y="5"/>
                </a:cubicBezTo>
                <a:cubicBezTo>
                  <a:pt x="13" y="5"/>
                  <a:pt x="13" y="5"/>
                  <a:pt x="13" y="5"/>
                </a:cubicBezTo>
                <a:cubicBezTo>
                  <a:pt x="16" y="2"/>
                  <a:pt x="20" y="0"/>
                  <a:pt x="25" y="0"/>
                </a:cubicBezTo>
                <a:cubicBezTo>
                  <a:pt x="30" y="0"/>
                  <a:pt x="34" y="2"/>
                  <a:pt x="37" y="5"/>
                </a:cubicBezTo>
                <a:cubicBezTo>
                  <a:pt x="40" y="8"/>
                  <a:pt x="42" y="12"/>
                  <a:pt x="42" y="17"/>
                </a:cubicBezTo>
                <a:cubicBezTo>
                  <a:pt x="42" y="24"/>
                  <a:pt x="42" y="24"/>
                  <a:pt x="42" y="24"/>
                </a:cubicBezTo>
                <a:cubicBezTo>
                  <a:pt x="43" y="24"/>
                  <a:pt x="43" y="24"/>
                  <a:pt x="43" y="24"/>
                </a:cubicBezTo>
                <a:cubicBezTo>
                  <a:pt x="44" y="24"/>
                  <a:pt x="46" y="25"/>
                  <a:pt x="47" y="26"/>
                </a:cubicBezTo>
                <a:cubicBezTo>
                  <a:pt x="48" y="27"/>
                  <a:pt x="49" y="29"/>
                  <a:pt x="49" y="31"/>
                </a:cubicBezTo>
                <a:cubicBezTo>
                  <a:pt x="49" y="55"/>
                  <a:pt x="49" y="55"/>
                  <a:pt x="49" y="55"/>
                </a:cubicBezTo>
                <a:cubicBezTo>
                  <a:pt x="49" y="57"/>
                  <a:pt x="48" y="58"/>
                  <a:pt x="47" y="59"/>
                </a:cubicBezTo>
                <a:cubicBezTo>
                  <a:pt x="47" y="60"/>
                  <a:pt x="47" y="60"/>
                  <a:pt x="47" y="60"/>
                </a:cubicBezTo>
                <a:cubicBezTo>
                  <a:pt x="46" y="61"/>
                  <a:pt x="44" y="61"/>
                  <a:pt x="43" y="61"/>
                </a:cubicBezTo>
                <a:cubicBezTo>
                  <a:pt x="7" y="61"/>
                  <a:pt x="7" y="61"/>
                  <a:pt x="7" y="61"/>
                </a:cubicBezTo>
                <a:cubicBezTo>
                  <a:pt x="5" y="61"/>
                  <a:pt x="4" y="61"/>
                  <a:pt x="2" y="59"/>
                </a:cubicBezTo>
                <a:cubicBezTo>
                  <a:pt x="1" y="58"/>
                  <a:pt x="0" y="57"/>
                  <a:pt x="0" y="55"/>
                </a:cubicBezTo>
                <a:cubicBezTo>
                  <a:pt x="0" y="31"/>
                  <a:pt x="0" y="31"/>
                  <a:pt x="0" y="31"/>
                </a:cubicBezTo>
                <a:cubicBezTo>
                  <a:pt x="0" y="29"/>
                  <a:pt x="1" y="27"/>
                  <a:pt x="2" y="26"/>
                </a:cubicBezTo>
                <a:cubicBezTo>
                  <a:pt x="2" y="26"/>
                  <a:pt x="2" y="26"/>
                  <a:pt x="2" y="26"/>
                </a:cubicBezTo>
                <a:cubicBezTo>
                  <a:pt x="4" y="25"/>
                  <a:pt x="5" y="24"/>
                  <a:pt x="7" y="24"/>
                </a:cubicBezTo>
                <a:close/>
                <a:moveTo>
                  <a:pt x="25" y="44"/>
                </a:moveTo>
                <a:cubicBezTo>
                  <a:pt x="25" y="44"/>
                  <a:pt x="25" y="44"/>
                  <a:pt x="25" y="44"/>
                </a:cubicBezTo>
                <a:cubicBezTo>
                  <a:pt x="25" y="44"/>
                  <a:pt x="25" y="44"/>
                  <a:pt x="25" y="44"/>
                </a:cubicBezTo>
                <a:cubicBezTo>
                  <a:pt x="25" y="44"/>
                  <a:pt x="25" y="44"/>
                  <a:pt x="25" y="44"/>
                </a:cubicBezTo>
                <a:cubicBezTo>
                  <a:pt x="26" y="44"/>
                  <a:pt x="27" y="43"/>
                  <a:pt x="27" y="43"/>
                </a:cubicBezTo>
                <a:cubicBezTo>
                  <a:pt x="28" y="42"/>
                  <a:pt x="28" y="41"/>
                  <a:pt x="28" y="40"/>
                </a:cubicBezTo>
                <a:cubicBezTo>
                  <a:pt x="28" y="39"/>
                  <a:pt x="28" y="39"/>
                  <a:pt x="27" y="38"/>
                </a:cubicBezTo>
                <a:cubicBezTo>
                  <a:pt x="27" y="37"/>
                  <a:pt x="26" y="37"/>
                  <a:pt x="25" y="37"/>
                </a:cubicBezTo>
                <a:cubicBezTo>
                  <a:pt x="24" y="37"/>
                  <a:pt x="23" y="37"/>
                  <a:pt x="22" y="38"/>
                </a:cubicBezTo>
                <a:cubicBezTo>
                  <a:pt x="22" y="39"/>
                  <a:pt x="21" y="39"/>
                  <a:pt x="21" y="40"/>
                </a:cubicBezTo>
                <a:cubicBezTo>
                  <a:pt x="21" y="41"/>
                  <a:pt x="22" y="42"/>
                  <a:pt x="22" y="43"/>
                </a:cubicBezTo>
                <a:cubicBezTo>
                  <a:pt x="23" y="43"/>
                  <a:pt x="24" y="44"/>
                  <a:pt x="25" y="44"/>
                </a:cubicBezTo>
                <a:close/>
                <a:moveTo>
                  <a:pt x="26" y="47"/>
                </a:moveTo>
                <a:cubicBezTo>
                  <a:pt x="26" y="47"/>
                  <a:pt x="26" y="47"/>
                  <a:pt x="26" y="47"/>
                </a:cubicBezTo>
                <a:cubicBezTo>
                  <a:pt x="26" y="50"/>
                  <a:pt x="26" y="50"/>
                  <a:pt x="26" y="50"/>
                </a:cubicBezTo>
                <a:cubicBezTo>
                  <a:pt x="26" y="51"/>
                  <a:pt x="26" y="52"/>
                  <a:pt x="25" y="52"/>
                </a:cubicBezTo>
                <a:cubicBezTo>
                  <a:pt x="24" y="52"/>
                  <a:pt x="23" y="51"/>
                  <a:pt x="23" y="50"/>
                </a:cubicBezTo>
                <a:cubicBezTo>
                  <a:pt x="23" y="47"/>
                  <a:pt x="23" y="47"/>
                  <a:pt x="23" y="47"/>
                </a:cubicBezTo>
                <a:cubicBezTo>
                  <a:pt x="22" y="46"/>
                  <a:pt x="21" y="46"/>
                  <a:pt x="20" y="45"/>
                </a:cubicBezTo>
                <a:cubicBezTo>
                  <a:pt x="19" y="44"/>
                  <a:pt x="18" y="42"/>
                  <a:pt x="18" y="40"/>
                </a:cubicBezTo>
                <a:cubicBezTo>
                  <a:pt x="18" y="38"/>
                  <a:pt x="19" y="37"/>
                  <a:pt x="20" y="36"/>
                </a:cubicBezTo>
                <a:cubicBezTo>
                  <a:pt x="21" y="34"/>
                  <a:pt x="23" y="34"/>
                  <a:pt x="25" y="34"/>
                </a:cubicBezTo>
                <a:cubicBezTo>
                  <a:pt x="27" y="34"/>
                  <a:pt x="28" y="34"/>
                  <a:pt x="29" y="36"/>
                </a:cubicBezTo>
                <a:cubicBezTo>
                  <a:pt x="31" y="37"/>
                  <a:pt x="31" y="38"/>
                  <a:pt x="31" y="40"/>
                </a:cubicBezTo>
                <a:cubicBezTo>
                  <a:pt x="31" y="42"/>
                  <a:pt x="31" y="44"/>
                  <a:pt x="29" y="45"/>
                </a:cubicBezTo>
                <a:cubicBezTo>
                  <a:pt x="29" y="46"/>
                  <a:pt x="28" y="46"/>
                  <a:pt x="26" y="47"/>
                </a:cubicBezTo>
                <a:close/>
                <a:moveTo>
                  <a:pt x="13" y="24"/>
                </a:moveTo>
                <a:cubicBezTo>
                  <a:pt x="13" y="24"/>
                  <a:pt x="13" y="24"/>
                  <a:pt x="13" y="24"/>
                </a:cubicBezTo>
                <a:cubicBezTo>
                  <a:pt x="37" y="24"/>
                  <a:pt x="37" y="24"/>
                  <a:pt x="37" y="24"/>
                </a:cubicBezTo>
                <a:cubicBezTo>
                  <a:pt x="37" y="17"/>
                  <a:pt x="37" y="17"/>
                  <a:pt x="37" y="17"/>
                </a:cubicBezTo>
                <a:cubicBezTo>
                  <a:pt x="37" y="14"/>
                  <a:pt x="35" y="11"/>
                  <a:pt x="33" y="9"/>
                </a:cubicBezTo>
                <a:cubicBezTo>
                  <a:pt x="31" y="6"/>
                  <a:pt x="28" y="5"/>
                  <a:pt x="25" y="5"/>
                </a:cubicBezTo>
                <a:cubicBezTo>
                  <a:pt x="22" y="5"/>
                  <a:pt x="19" y="6"/>
                  <a:pt x="17" y="8"/>
                </a:cubicBezTo>
                <a:cubicBezTo>
                  <a:pt x="16" y="9"/>
                  <a:pt x="16" y="9"/>
                  <a:pt x="16" y="9"/>
                </a:cubicBezTo>
                <a:cubicBezTo>
                  <a:pt x="14" y="11"/>
                  <a:pt x="13" y="14"/>
                  <a:pt x="13" y="17"/>
                </a:cubicBezTo>
                <a:cubicBezTo>
                  <a:pt x="13" y="24"/>
                  <a:pt x="13" y="24"/>
                  <a:pt x="13" y="24"/>
                </a:cubicBezTo>
                <a:close/>
                <a:moveTo>
                  <a:pt x="43" y="29"/>
                </a:moveTo>
                <a:cubicBezTo>
                  <a:pt x="43" y="29"/>
                  <a:pt x="43" y="29"/>
                  <a:pt x="43" y="29"/>
                </a:cubicBezTo>
                <a:cubicBezTo>
                  <a:pt x="39" y="29"/>
                  <a:pt x="39" y="29"/>
                  <a:pt x="39" y="29"/>
                </a:cubicBezTo>
                <a:cubicBezTo>
                  <a:pt x="39" y="29"/>
                  <a:pt x="39" y="29"/>
                  <a:pt x="39" y="29"/>
                </a:cubicBezTo>
                <a:cubicBezTo>
                  <a:pt x="39" y="29"/>
                  <a:pt x="39" y="29"/>
                  <a:pt x="39" y="29"/>
                </a:cubicBezTo>
                <a:cubicBezTo>
                  <a:pt x="10" y="29"/>
                  <a:pt x="10" y="29"/>
                  <a:pt x="10" y="29"/>
                </a:cubicBezTo>
                <a:cubicBezTo>
                  <a:pt x="10" y="29"/>
                  <a:pt x="10" y="29"/>
                  <a:pt x="10" y="29"/>
                </a:cubicBezTo>
                <a:cubicBezTo>
                  <a:pt x="10" y="29"/>
                  <a:pt x="10" y="29"/>
                  <a:pt x="10" y="29"/>
                </a:cubicBezTo>
                <a:cubicBezTo>
                  <a:pt x="7" y="29"/>
                  <a:pt x="7" y="29"/>
                  <a:pt x="7" y="29"/>
                </a:cubicBezTo>
                <a:cubicBezTo>
                  <a:pt x="7" y="29"/>
                  <a:pt x="6" y="30"/>
                  <a:pt x="6" y="30"/>
                </a:cubicBezTo>
                <a:cubicBezTo>
                  <a:pt x="6" y="30"/>
                  <a:pt x="6" y="30"/>
                  <a:pt x="6" y="30"/>
                </a:cubicBezTo>
                <a:cubicBezTo>
                  <a:pt x="6" y="30"/>
                  <a:pt x="6" y="30"/>
                  <a:pt x="6" y="31"/>
                </a:cubicBezTo>
                <a:cubicBezTo>
                  <a:pt x="6" y="55"/>
                  <a:pt x="6" y="55"/>
                  <a:pt x="6" y="55"/>
                </a:cubicBezTo>
                <a:cubicBezTo>
                  <a:pt x="6" y="55"/>
                  <a:pt x="6" y="55"/>
                  <a:pt x="6" y="55"/>
                </a:cubicBezTo>
                <a:cubicBezTo>
                  <a:pt x="6" y="56"/>
                  <a:pt x="7" y="56"/>
                  <a:pt x="7" y="56"/>
                </a:cubicBezTo>
                <a:cubicBezTo>
                  <a:pt x="43" y="56"/>
                  <a:pt x="43" y="56"/>
                  <a:pt x="43" y="56"/>
                </a:cubicBezTo>
                <a:cubicBezTo>
                  <a:pt x="43" y="56"/>
                  <a:pt x="43" y="56"/>
                  <a:pt x="43" y="56"/>
                </a:cubicBezTo>
                <a:cubicBezTo>
                  <a:pt x="43" y="55"/>
                  <a:pt x="43" y="55"/>
                  <a:pt x="43" y="55"/>
                </a:cubicBezTo>
                <a:cubicBezTo>
                  <a:pt x="44" y="55"/>
                  <a:pt x="44" y="55"/>
                  <a:pt x="44" y="55"/>
                </a:cubicBezTo>
                <a:cubicBezTo>
                  <a:pt x="44" y="31"/>
                  <a:pt x="44" y="31"/>
                  <a:pt x="44" y="31"/>
                </a:cubicBezTo>
                <a:cubicBezTo>
                  <a:pt x="44" y="30"/>
                  <a:pt x="44" y="30"/>
                  <a:pt x="43" y="30"/>
                </a:cubicBezTo>
                <a:cubicBezTo>
                  <a:pt x="43" y="30"/>
                  <a:pt x="43" y="29"/>
                  <a:pt x="43" y="29"/>
                </a:cubicBezTo>
                <a:close/>
                <a:moveTo>
                  <a:pt x="47" y="60"/>
                </a:moveTo>
                <a:cubicBezTo>
                  <a:pt x="47" y="60"/>
                  <a:pt x="47" y="60"/>
                  <a:pt x="47" y="60"/>
                </a:cubicBezTo>
                <a:cubicBezTo>
                  <a:pt x="46" y="60"/>
                  <a:pt x="44" y="60"/>
                  <a:pt x="43" y="59"/>
                </a:cubicBezTo>
                <a:cubicBezTo>
                  <a:pt x="47" y="60"/>
                  <a:pt x="47" y="60"/>
                  <a:pt x="47" y="6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Tm="13185">
        <p14:gallery dir="l"/>
      </p:transition>
    </mc:Choice>
    <mc:Fallback>
      <p:transition spd="slow" advTm="131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1" nodeType="clickEffect">
                                  <p:stCondLst>
                                    <p:cond delay="0"/>
                                  </p:stCondLst>
                                  <p:childTnLst>
                                    <p:animClr clrSpc="rgb" dir="cw">
                                      <p:cBhvr override="childStyle">
                                        <p:cTn id="34" dur="250" autoRev="1" fill="remove"/>
                                        <p:tgtEl>
                                          <p:spTgt spid="7"/>
                                        </p:tgtEl>
                                        <p:attrNameLst>
                                          <p:attrName>style.color</p:attrName>
                                        </p:attrNameLst>
                                      </p:cBhvr>
                                      <p:to>
                                        <a:schemeClr val="bg1"/>
                                      </p:to>
                                    </p:animClr>
                                    <p:animClr clrSpc="rgb" dir="cw">
                                      <p:cBhvr>
                                        <p:cTn id="35" dur="250" autoRev="1" fill="remove"/>
                                        <p:tgtEl>
                                          <p:spTgt spid="7"/>
                                        </p:tgtEl>
                                        <p:attrNameLst>
                                          <p:attrName>fillcolor</p:attrName>
                                        </p:attrNameLst>
                                      </p:cBhvr>
                                      <p:to>
                                        <a:schemeClr val="bg1"/>
                                      </p:to>
                                    </p:animClr>
                                    <p:set>
                                      <p:cBhvr>
                                        <p:cTn id="36" dur="250" autoRev="1" fill="remove"/>
                                        <p:tgtEl>
                                          <p:spTgt spid="7"/>
                                        </p:tgtEl>
                                        <p:attrNameLst>
                                          <p:attrName>fill.type</p:attrName>
                                        </p:attrNameLst>
                                      </p:cBhvr>
                                      <p:to>
                                        <p:strVal val="solid"/>
                                      </p:to>
                                    </p:set>
                                    <p:set>
                                      <p:cBhvr>
                                        <p:cTn id="37" dur="250" autoRev="1" fill="remove"/>
                                        <p:tgtEl>
                                          <p:spTgt spid="7"/>
                                        </p:tgtEl>
                                        <p:attrNameLst>
                                          <p:attrName>fill.on</p:attrName>
                                        </p:attrNameLst>
                                      </p:cBhvr>
                                      <p:to>
                                        <p:strVal val="true"/>
                                      </p:to>
                                    </p:set>
                                  </p:childTnLst>
                                </p:cTn>
                              </p:par>
                              <p:par>
                                <p:cTn id="38" presetID="27" presetClass="emph" presetSubtype="0" fill="remove" grpId="1" nodeType="withEffect">
                                  <p:stCondLst>
                                    <p:cond delay="0"/>
                                  </p:stCondLst>
                                  <p:childTnLst>
                                    <p:animClr clrSpc="rgb" dir="cw">
                                      <p:cBhvr override="childStyle">
                                        <p:cTn id="39" dur="250" autoRev="1" fill="remove"/>
                                        <p:tgtEl>
                                          <p:spTgt spid="9"/>
                                        </p:tgtEl>
                                        <p:attrNameLst>
                                          <p:attrName>style.color</p:attrName>
                                        </p:attrNameLst>
                                      </p:cBhvr>
                                      <p:to>
                                        <a:schemeClr val="bg1"/>
                                      </p:to>
                                    </p:animClr>
                                    <p:animClr clrSpc="rgb" dir="cw">
                                      <p:cBhvr>
                                        <p:cTn id="40" dur="250" autoRev="1" fill="remove"/>
                                        <p:tgtEl>
                                          <p:spTgt spid="9"/>
                                        </p:tgtEl>
                                        <p:attrNameLst>
                                          <p:attrName>fillcolor</p:attrName>
                                        </p:attrNameLst>
                                      </p:cBhvr>
                                      <p:to>
                                        <a:schemeClr val="bg1"/>
                                      </p:to>
                                    </p:animClr>
                                    <p:set>
                                      <p:cBhvr>
                                        <p:cTn id="41" dur="250" autoRev="1" fill="remove"/>
                                        <p:tgtEl>
                                          <p:spTgt spid="9"/>
                                        </p:tgtEl>
                                        <p:attrNameLst>
                                          <p:attrName>fill.type</p:attrName>
                                        </p:attrNameLst>
                                      </p:cBhvr>
                                      <p:to>
                                        <p:strVal val="solid"/>
                                      </p:to>
                                    </p:set>
                                    <p:set>
                                      <p:cBhvr>
                                        <p:cTn id="42" dur="250" autoRev="1" fill="remove"/>
                                        <p:tgtEl>
                                          <p:spTgt spid="9"/>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1000"/>
                                        <p:tgtEl>
                                          <p:spTgt spid="22"/>
                                        </p:tgtEl>
                                      </p:cBhvr>
                                    </p:animEffect>
                                    <p:anim calcmode="lin" valueType="num">
                                      <p:cBhvr>
                                        <p:cTn id="69" dur="1000" fill="hold"/>
                                        <p:tgtEl>
                                          <p:spTgt spid="22"/>
                                        </p:tgtEl>
                                        <p:attrNameLst>
                                          <p:attrName>ppt_x</p:attrName>
                                        </p:attrNameLst>
                                      </p:cBhvr>
                                      <p:tavLst>
                                        <p:tav tm="0">
                                          <p:val>
                                            <p:strVal val="#ppt_x"/>
                                          </p:val>
                                        </p:tav>
                                        <p:tav tm="100000">
                                          <p:val>
                                            <p:strVal val="#ppt_x"/>
                                          </p:val>
                                        </p:tav>
                                      </p:tavLst>
                                    </p:anim>
                                    <p:anim calcmode="lin" valueType="num">
                                      <p:cBhvr>
                                        <p:cTn id="7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1"/>
                                        </p:tgtEl>
                                        <p:attrNameLst>
                                          <p:attrName>style.visibility</p:attrName>
                                        </p:attrNameLst>
                                      </p:cBhvr>
                                      <p:to>
                                        <p:strVal val="visible"/>
                                      </p:to>
                                    </p:set>
                                    <p:anim calcmode="lin" valueType="num">
                                      <p:cBhvr additive="base">
                                        <p:cTn id="97" dur="500" fill="hold"/>
                                        <p:tgtEl>
                                          <p:spTgt spid="111"/>
                                        </p:tgtEl>
                                        <p:attrNameLst>
                                          <p:attrName>ppt_x</p:attrName>
                                        </p:attrNameLst>
                                      </p:cBhvr>
                                      <p:tavLst>
                                        <p:tav tm="0">
                                          <p:val>
                                            <p:strVal val="#ppt_x"/>
                                          </p:val>
                                        </p:tav>
                                        <p:tav tm="100000">
                                          <p:val>
                                            <p:strVal val="#ppt_x"/>
                                          </p:val>
                                        </p:tav>
                                      </p:tavLst>
                                    </p:anim>
                                    <p:anim calcmode="lin" valueType="num">
                                      <p:cBhvr additive="base">
                                        <p:cTn id="98" dur="500" fill="hold"/>
                                        <p:tgtEl>
                                          <p:spTgt spid="1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additive="base">
                                        <p:cTn id="101" dur="500" fill="hold"/>
                                        <p:tgtEl>
                                          <p:spTgt spid="27"/>
                                        </p:tgtEl>
                                        <p:attrNameLst>
                                          <p:attrName>ppt_x</p:attrName>
                                        </p:attrNameLst>
                                      </p:cBhvr>
                                      <p:tavLst>
                                        <p:tav tm="0">
                                          <p:val>
                                            <p:strVal val="#ppt_x"/>
                                          </p:val>
                                        </p:tav>
                                        <p:tav tm="100000">
                                          <p:val>
                                            <p:strVal val="#ppt_x"/>
                                          </p:val>
                                        </p:tav>
                                      </p:tavLst>
                                    </p:anim>
                                    <p:anim calcmode="lin" valueType="num">
                                      <p:cBhvr additive="base">
                                        <p:cTn id="10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1000"/>
                                        <p:tgtEl>
                                          <p:spTgt spid="28"/>
                                        </p:tgtEl>
                                      </p:cBhvr>
                                    </p:animEffect>
                                    <p:anim calcmode="lin" valueType="num">
                                      <p:cBhvr>
                                        <p:cTn id="108" dur="1000" fill="hold"/>
                                        <p:tgtEl>
                                          <p:spTgt spid="28"/>
                                        </p:tgtEl>
                                        <p:attrNameLst>
                                          <p:attrName>ppt_x</p:attrName>
                                        </p:attrNameLst>
                                      </p:cBhvr>
                                      <p:tavLst>
                                        <p:tav tm="0">
                                          <p:val>
                                            <p:strVal val="#ppt_x"/>
                                          </p:val>
                                        </p:tav>
                                        <p:tav tm="100000">
                                          <p:val>
                                            <p:strVal val="#ppt_x"/>
                                          </p:val>
                                        </p:tav>
                                      </p:tavLst>
                                    </p:anim>
                                    <p:anim calcmode="lin" valueType="num">
                                      <p:cBhvr>
                                        <p:cTn id="109" dur="1000" fill="hold"/>
                                        <p:tgtEl>
                                          <p:spTgt spid="2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1000"/>
                                        <p:tgtEl>
                                          <p:spTgt spid="29"/>
                                        </p:tgtEl>
                                      </p:cBhvr>
                                    </p:animEffect>
                                    <p:anim calcmode="lin" valueType="num">
                                      <p:cBhvr>
                                        <p:cTn id="113" dur="1000" fill="hold"/>
                                        <p:tgtEl>
                                          <p:spTgt spid="29"/>
                                        </p:tgtEl>
                                        <p:attrNameLst>
                                          <p:attrName>ppt_x</p:attrName>
                                        </p:attrNameLst>
                                      </p:cBhvr>
                                      <p:tavLst>
                                        <p:tav tm="0">
                                          <p:val>
                                            <p:strVal val="#ppt_x"/>
                                          </p:val>
                                        </p:tav>
                                        <p:tav tm="100000">
                                          <p:val>
                                            <p:strVal val="#ppt_x"/>
                                          </p:val>
                                        </p:tav>
                                      </p:tavLst>
                                    </p:anim>
                                    <p:anim calcmode="lin" valueType="num">
                                      <p:cBhvr>
                                        <p:cTn id="1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7" grpId="0"/>
      <p:bldP spid="7" grpId="1"/>
      <p:bldP spid="9" grpId="0"/>
      <p:bldP spid="9" grpId="1"/>
      <p:bldP spid="21" grpId="0" animBg="1"/>
      <p:bldP spid="22" grpId="0"/>
      <p:bldP spid="23" grpId="0"/>
      <p:bldP spid="24" grpId="0" animBg="1"/>
      <p:bldP spid="25" grpId="0"/>
      <p:bldP spid="26" grpId="0"/>
      <p:bldP spid="27" grpId="0" animBg="1"/>
      <p:bldP spid="28" grpId="0"/>
      <p:bldP spid="29" grpId="0"/>
      <p:bldP spid="31" grpId="0" animBg="1"/>
      <p:bldP spid="52" grpId="0" animBg="1"/>
      <p:bldP spid="1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1"/>
          <p:cNvSpPr txBox="1"/>
          <p:nvPr/>
        </p:nvSpPr>
        <p:spPr>
          <a:xfrm>
            <a:off x="8218987" y="583565"/>
            <a:ext cx="3114040" cy="567690"/>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1.2</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Project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想法</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grpSp>
        <p:nvGrpSpPr>
          <p:cNvPr id="8" name="组合 7"/>
          <p:cNvGrpSpPr>
            <a:grpSpLocks noChangeAspect="1"/>
          </p:cNvGrpSpPr>
          <p:nvPr/>
        </p:nvGrpSpPr>
        <p:grpSpPr>
          <a:xfrm>
            <a:off x="3809365" y="1714500"/>
            <a:ext cx="3672000" cy="3671427"/>
            <a:chOff x="5747" y="2350"/>
            <a:chExt cx="6433" cy="6432"/>
          </a:xfrm>
        </p:grpSpPr>
        <p:sp>
          <p:nvSpPr>
            <p:cNvPr id="11273" name="Freeform 3"/>
            <p:cNvSpPr/>
            <p:nvPr/>
          </p:nvSpPr>
          <p:spPr>
            <a:xfrm rot="-7621736">
              <a:off x="5770" y="4690"/>
              <a:ext cx="3287" cy="3333"/>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75000"/>
                <a:lumOff val="25000"/>
              </a:schemeClr>
            </a:solidFill>
            <a:ln w="9525">
              <a:noFill/>
            </a:ln>
          </p:spPr>
          <p:txBody>
            <a:bodyPr/>
            <a:lstStyle/>
            <a:p>
              <a:endParaRPr lang="zh-CN" altLang="en-US"/>
            </a:p>
          </p:txBody>
        </p:sp>
        <p:sp>
          <p:nvSpPr>
            <p:cNvPr id="11274" name="Freeform 3"/>
            <p:cNvSpPr/>
            <p:nvPr/>
          </p:nvSpPr>
          <p:spPr>
            <a:xfrm rot="-2202532">
              <a:off x="6552" y="2350"/>
              <a:ext cx="3285" cy="3335"/>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AB96E"/>
            </a:solidFill>
            <a:ln w="9525">
              <a:noFill/>
            </a:ln>
          </p:spPr>
          <p:txBody>
            <a:bodyPr/>
            <a:lstStyle/>
            <a:p>
              <a:endParaRPr lang="zh-CN" altLang="en-US"/>
            </a:p>
          </p:txBody>
        </p:sp>
        <p:sp>
          <p:nvSpPr>
            <p:cNvPr id="11275" name="Freeform 3"/>
            <p:cNvSpPr/>
            <p:nvPr/>
          </p:nvSpPr>
          <p:spPr>
            <a:xfrm rot="3202081">
              <a:off x="8870" y="3125"/>
              <a:ext cx="3287" cy="3335"/>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bg1">
                <a:lumMod val="95000"/>
              </a:schemeClr>
            </a:solidFill>
            <a:ln w="9525">
              <a:noFill/>
            </a:ln>
          </p:spPr>
          <p:txBody>
            <a:bodyPr/>
            <a:lstStyle/>
            <a:p>
              <a:endParaRPr lang="zh-CN" altLang="en-US"/>
            </a:p>
          </p:txBody>
        </p:sp>
        <p:sp>
          <p:nvSpPr>
            <p:cNvPr id="11276" name="Freeform 3"/>
            <p:cNvSpPr/>
            <p:nvPr/>
          </p:nvSpPr>
          <p:spPr>
            <a:xfrm rot="8579122">
              <a:off x="8090" y="5450"/>
              <a:ext cx="3285" cy="3333"/>
            </a:xfrm>
            <a:custGeom>
              <a:avLst/>
              <a:gdLst>
                <a:gd name="txL" fmla="*/ 0 w 10688"/>
                <a:gd name="txT" fmla="*/ 0 h 10844"/>
                <a:gd name="txR" fmla="*/ 10688 w 10688"/>
                <a:gd name="txB" fmla="*/ 10844 h 10844"/>
              </a:gdLst>
              <a:ahLst/>
              <a:cxnLst>
                <a:cxn ang="0">
                  <a:pos x="3563" y="7062"/>
                </a:cxn>
                <a:cxn ang="0">
                  <a:pos x="3563" y="7062"/>
                </a:cxn>
                <a:cxn ang="0">
                  <a:pos x="4563" y="10749"/>
                </a:cxn>
                <a:cxn ang="0">
                  <a:pos x="7937" y="9812"/>
                </a:cxn>
                <a:cxn ang="0">
                  <a:pos x="9062" y="2782"/>
                </a:cxn>
                <a:cxn ang="0">
                  <a:pos x="2032" y="1626"/>
                </a:cxn>
                <a:cxn ang="0">
                  <a:pos x="0" y="4907"/>
                </a:cxn>
                <a:cxn ang="0">
                  <a:pos x="3563" y="7062"/>
                </a:cxn>
              </a:cxnLst>
              <a:rect l="txL" t="txT" r="txR" b="tx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717171"/>
            </a:solidFill>
            <a:ln w="9525">
              <a:noFill/>
            </a:ln>
          </p:spPr>
          <p:txBody>
            <a:bodyPr/>
            <a:lstStyle/>
            <a:p>
              <a:endParaRPr lang="zh-CN" altLang="en-US"/>
            </a:p>
          </p:txBody>
        </p:sp>
      </p:grpSp>
      <p:sp>
        <p:nvSpPr>
          <p:cNvPr id="11281" name="TextBox 13"/>
          <p:cNvSpPr txBox="1"/>
          <p:nvPr/>
        </p:nvSpPr>
        <p:spPr>
          <a:xfrm>
            <a:off x="1185545" y="1488758"/>
            <a:ext cx="2336800" cy="365760"/>
          </a:xfrm>
          <a:prstGeom prst="rect">
            <a:avLst/>
          </a:prstGeom>
          <a:noFill/>
          <a:ln w="9525">
            <a:noFill/>
          </a:ln>
        </p:spPr>
        <p:txBody>
          <a:bodyPr lIns="0" tIns="0" rIns="0" bIns="0">
            <a:spAutoFit/>
          </a:bodyPr>
          <a:lstStyle/>
          <a:p>
            <a:pPr defTabSz="-635">
              <a:lnSpc>
                <a:spcPct val="100000"/>
              </a:lnSpc>
            </a:pPr>
            <a:r>
              <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Now</a:t>
            </a:r>
            <a:endPar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3" name="TextBox 13"/>
          <p:cNvSpPr txBox="1"/>
          <p:nvPr/>
        </p:nvSpPr>
        <p:spPr>
          <a:xfrm>
            <a:off x="1185545" y="4064000"/>
            <a:ext cx="2336800" cy="365760"/>
          </a:xfrm>
          <a:prstGeom prst="rect">
            <a:avLst/>
          </a:prstGeom>
          <a:noFill/>
          <a:ln w="9525">
            <a:noFill/>
          </a:ln>
        </p:spPr>
        <p:txBody>
          <a:bodyPr lIns="0" tIns="0" rIns="0" bIns="0">
            <a:spAutoFit/>
          </a:bodyPr>
          <a:lstStyle/>
          <a:p>
            <a:pPr defTabSz="-635">
              <a:lnSpc>
                <a:spcPct val="100000"/>
              </a:lnSpc>
            </a:pPr>
            <a:r>
              <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Future</a:t>
            </a:r>
            <a:endPar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5" name="TextBox 13"/>
          <p:cNvSpPr txBox="1"/>
          <p:nvPr/>
        </p:nvSpPr>
        <p:spPr>
          <a:xfrm>
            <a:off x="7967345" y="1488758"/>
            <a:ext cx="2338388" cy="365760"/>
          </a:xfrm>
          <a:prstGeom prst="rect">
            <a:avLst/>
          </a:prstGeom>
          <a:noFill/>
          <a:ln w="9525">
            <a:noFill/>
          </a:ln>
        </p:spPr>
        <p:txBody>
          <a:bodyPr lIns="0" tIns="0" rIns="0" bIns="0">
            <a:spAutoFit/>
          </a:bodyPr>
          <a:lstStyle/>
          <a:p>
            <a:pPr defTabSz="-635">
              <a:lnSpc>
                <a:spcPct val="100000"/>
              </a:lnSpc>
            </a:pPr>
            <a:r>
              <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Countain</a:t>
            </a:r>
            <a:endPar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11286" name="TextBox 13"/>
          <p:cNvSpPr txBox="1"/>
          <p:nvPr/>
        </p:nvSpPr>
        <p:spPr>
          <a:xfrm>
            <a:off x="7967345" y="1920240"/>
            <a:ext cx="3365500" cy="2377440"/>
          </a:xfrm>
          <a:prstGeom prst="rect">
            <a:avLst/>
          </a:prstGeom>
          <a:noFill/>
          <a:ln w="9525">
            <a:noFill/>
          </a:ln>
        </p:spPr>
        <p:txBody>
          <a:bodyPr wrap="square" lIns="0" tIns="0" rIns="0" bIns="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涵盖了6个菜单函数</a:t>
            </a:r>
            <a:r>
              <a:rPr lang="en-US" alt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a:t>
            </a:r>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其作用分别是：重新初始化、增加收支条目、保存数据、打出当前记录、重新读取数据、删除数据、退出程序。其次在整个程序设计中运用了链表、文件、函数等功能，采用了设计头文件，将主函数和子函数分写在两个源文件等做法。</a:t>
            </a:r>
            <a:endPar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endParaRPr>
          </a:p>
          <a:p>
            <a:pPr defTabSz="-635"/>
            <a:endParaRPr lang="en-US" altLang="zh-CN" sz="1200"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11287" name="TextBox 13"/>
          <p:cNvSpPr txBox="1"/>
          <p:nvPr/>
        </p:nvSpPr>
        <p:spPr>
          <a:xfrm>
            <a:off x="7967345" y="4297680"/>
            <a:ext cx="2338388" cy="365760"/>
          </a:xfrm>
          <a:prstGeom prst="rect">
            <a:avLst/>
          </a:prstGeom>
          <a:noFill/>
          <a:ln w="9525">
            <a:noFill/>
          </a:ln>
        </p:spPr>
        <p:txBody>
          <a:bodyPr lIns="0" tIns="0" rIns="0" bIns="0">
            <a:spAutoFit/>
          </a:bodyPr>
          <a:lstStyle/>
          <a:p>
            <a:pPr defTabSz="-635">
              <a:lnSpc>
                <a:spcPct val="100000"/>
              </a:lnSpc>
            </a:pPr>
            <a:r>
              <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rPr>
              <a:t>Summary</a:t>
            </a:r>
            <a:endParaRPr lang="en-US" altLang="zh-CN" sz="2400" b="1" dirty="0">
              <a:solidFill>
                <a:srgbClr val="DAB96E"/>
              </a:solidFill>
              <a:latin typeface="Arial" panose="020B0604020202020204" pitchFamily="34" charset="0"/>
              <a:ea typeface="微软雅黑" panose="020B0503020204020204" pitchFamily="18" charset="-122"/>
              <a:sym typeface="Arial" panose="020B0604020202020204" pitchFamily="34" charset="0"/>
            </a:endParaRPr>
          </a:p>
        </p:txBody>
      </p:sp>
      <p:sp>
        <p:nvSpPr>
          <p:cNvPr id="2" name="Freeform 42"/>
          <p:cNvSpPr>
            <a:spLocks noEditPoints="1"/>
          </p:cNvSpPr>
          <p:nvPr/>
        </p:nvSpPr>
        <p:spPr bwMode="auto">
          <a:xfrm>
            <a:off x="4921885" y="2534285"/>
            <a:ext cx="607695" cy="353695"/>
          </a:xfrm>
          <a:custGeom>
            <a:avLst/>
            <a:gdLst>
              <a:gd name="T0" fmla="*/ 4 w 72"/>
              <a:gd name="T1" fmla="*/ 23 h 42"/>
              <a:gd name="T2" fmla="*/ 1 w 72"/>
              <a:gd name="T3" fmla="*/ 34 h 42"/>
              <a:gd name="T4" fmla="*/ 4 w 72"/>
              <a:gd name="T5" fmla="*/ 32 h 42"/>
              <a:gd name="T6" fmla="*/ 6 w 72"/>
              <a:gd name="T7" fmla="*/ 35 h 42"/>
              <a:gd name="T8" fmla="*/ 7 w 72"/>
              <a:gd name="T9" fmla="*/ 32 h 42"/>
              <a:gd name="T10" fmla="*/ 10 w 72"/>
              <a:gd name="T11" fmla="*/ 34 h 42"/>
              <a:gd name="T12" fmla="*/ 7 w 72"/>
              <a:gd name="T13" fmla="*/ 23 h 42"/>
              <a:gd name="T14" fmla="*/ 19 w 72"/>
              <a:gd name="T15" fmla="*/ 22 h 42"/>
              <a:gd name="T16" fmla="*/ 19 w 72"/>
              <a:gd name="T17" fmla="*/ 35 h 42"/>
              <a:gd name="T18" fmla="*/ 19 w 72"/>
              <a:gd name="T19" fmla="*/ 35 h 42"/>
              <a:gd name="T20" fmla="*/ 25 w 72"/>
              <a:gd name="T21" fmla="*/ 41 h 42"/>
              <a:gd name="T22" fmla="*/ 49 w 72"/>
              <a:gd name="T23" fmla="*/ 41 h 42"/>
              <a:gd name="T24" fmla="*/ 55 w 72"/>
              <a:gd name="T25" fmla="*/ 35 h 42"/>
              <a:gd name="T26" fmla="*/ 55 w 72"/>
              <a:gd name="T27" fmla="*/ 35 h 42"/>
              <a:gd name="T28" fmla="*/ 55 w 72"/>
              <a:gd name="T29" fmla="*/ 22 h 42"/>
              <a:gd name="T30" fmla="*/ 72 w 72"/>
              <a:gd name="T31" fmla="*/ 15 h 42"/>
              <a:gd name="T32" fmla="*/ 38 w 72"/>
              <a:gd name="T33" fmla="*/ 0 h 42"/>
              <a:gd name="T34" fmla="*/ 3 w 72"/>
              <a:gd name="T35" fmla="*/ 12 h 42"/>
              <a:gd name="T36" fmla="*/ 3 w 72"/>
              <a:gd name="T37" fmla="*/ 17 h 42"/>
              <a:gd name="T38" fmla="*/ 20 w 72"/>
              <a:gd name="T39" fmla="*/ 17 h 42"/>
              <a:gd name="T40" fmla="*/ 12 w 72"/>
              <a:gd name="T41" fmla="*/ 14 h 42"/>
              <a:gd name="T42" fmla="*/ 61 w 72"/>
              <a:gd name="T43" fmla="*/ 14 h 42"/>
              <a:gd name="T44" fmla="*/ 49 w 72"/>
              <a:gd name="T45" fmla="*/ 14 h 42"/>
              <a:gd name="T46" fmla="*/ 25 w 72"/>
              <a:gd name="T47" fmla="*/ 14 h 42"/>
              <a:gd name="T48" fmla="*/ 51 w 72"/>
              <a:gd name="T49" fmla="*/ 31 h 42"/>
              <a:gd name="T50" fmla="*/ 49 w 72"/>
              <a:gd name="T51" fmla="*/ 30 h 42"/>
              <a:gd name="T52" fmla="*/ 25 w 72"/>
              <a:gd name="T53" fmla="*/ 30 h 42"/>
              <a:gd name="T54" fmla="*/ 22 w 72"/>
              <a:gd name="T55" fmla="*/ 19 h 42"/>
              <a:gd name="T56" fmla="*/ 37 w 72"/>
              <a:gd name="T57" fmla="*/ 15 h 42"/>
              <a:gd name="T58" fmla="*/ 51 w 72"/>
              <a:gd name="T59" fmla="*/ 19 h 42"/>
              <a:gd name="T60" fmla="*/ 48 w 72"/>
              <a:gd name="T61" fmla="*/ 33 h 42"/>
              <a:gd name="T62" fmla="*/ 51 w 72"/>
              <a:gd name="T63" fmla="*/ 35 h 42"/>
              <a:gd name="T64" fmla="*/ 51 w 72"/>
              <a:gd name="T65" fmla="*/ 35 h 42"/>
              <a:gd name="T66" fmla="*/ 37 w 72"/>
              <a:gd name="T67" fmla="*/ 39 h 42"/>
              <a:gd name="T68" fmla="*/ 22 w 72"/>
              <a:gd name="T69" fmla="*/ 35 h 42"/>
              <a:gd name="T70" fmla="*/ 22 w 72"/>
              <a:gd name="T71" fmla="*/ 35 h 42"/>
              <a:gd name="T72" fmla="*/ 37 w 72"/>
              <a:gd name="T73"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42">
                <a:moveTo>
                  <a:pt x="4" y="17"/>
                </a:moveTo>
                <a:cubicBezTo>
                  <a:pt x="4" y="23"/>
                  <a:pt x="4" y="23"/>
                  <a:pt x="4" y="23"/>
                </a:cubicBezTo>
                <a:cubicBezTo>
                  <a:pt x="0" y="32"/>
                  <a:pt x="0" y="32"/>
                  <a:pt x="0" y="32"/>
                </a:cubicBezTo>
                <a:cubicBezTo>
                  <a:pt x="0" y="33"/>
                  <a:pt x="0" y="34"/>
                  <a:pt x="1" y="34"/>
                </a:cubicBezTo>
                <a:cubicBezTo>
                  <a:pt x="2" y="34"/>
                  <a:pt x="3" y="34"/>
                  <a:pt x="3" y="33"/>
                </a:cubicBezTo>
                <a:cubicBezTo>
                  <a:pt x="4" y="32"/>
                  <a:pt x="4" y="32"/>
                  <a:pt x="4" y="32"/>
                </a:cubicBezTo>
                <a:cubicBezTo>
                  <a:pt x="4" y="33"/>
                  <a:pt x="4" y="33"/>
                  <a:pt x="4" y="33"/>
                </a:cubicBezTo>
                <a:cubicBezTo>
                  <a:pt x="4" y="34"/>
                  <a:pt x="5" y="35"/>
                  <a:pt x="6" y="35"/>
                </a:cubicBezTo>
                <a:cubicBezTo>
                  <a:pt x="6" y="35"/>
                  <a:pt x="7" y="34"/>
                  <a:pt x="7" y="33"/>
                </a:cubicBezTo>
                <a:cubicBezTo>
                  <a:pt x="7" y="32"/>
                  <a:pt x="7" y="32"/>
                  <a:pt x="7" y="32"/>
                </a:cubicBezTo>
                <a:cubicBezTo>
                  <a:pt x="8" y="33"/>
                  <a:pt x="8" y="33"/>
                  <a:pt x="8" y="33"/>
                </a:cubicBezTo>
                <a:cubicBezTo>
                  <a:pt x="8" y="34"/>
                  <a:pt x="9" y="34"/>
                  <a:pt x="10" y="34"/>
                </a:cubicBezTo>
                <a:cubicBezTo>
                  <a:pt x="11" y="34"/>
                  <a:pt x="11" y="33"/>
                  <a:pt x="11" y="32"/>
                </a:cubicBezTo>
                <a:cubicBezTo>
                  <a:pt x="7" y="23"/>
                  <a:pt x="7" y="23"/>
                  <a:pt x="7" y="23"/>
                </a:cubicBezTo>
                <a:cubicBezTo>
                  <a:pt x="7" y="18"/>
                  <a:pt x="7" y="18"/>
                  <a:pt x="7" y="18"/>
                </a:cubicBezTo>
                <a:cubicBezTo>
                  <a:pt x="19" y="22"/>
                  <a:pt x="19" y="22"/>
                  <a:pt x="19" y="22"/>
                </a:cubicBezTo>
                <a:cubicBezTo>
                  <a:pt x="19" y="35"/>
                  <a:pt x="19" y="35"/>
                  <a:pt x="19" y="35"/>
                </a:cubicBezTo>
                <a:cubicBezTo>
                  <a:pt x="19" y="35"/>
                  <a:pt x="19" y="35"/>
                  <a:pt x="19" y="35"/>
                </a:cubicBezTo>
                <a:cubicBezTo>
                  <a:pt x="19" y="35"/>
                  <a:pt x="19" y="35"/>
                  <a:pt x="19" y="35"/>
                </a:cubicBezTo>
                <a:cubicBezTo>
                  <a:pt x="19" y="35"/>
                  <a:pt x="19" y="35"/>
                  <a:pt x="19" y="35"/>
                </a:cubicBezTo>
                <a:cubicBezTo>
                  <a:pt x="19" y="35"/>
                  <a:pt x="19" y="35"/>
                  <a:pt x="19" y="35"/>
                </a:cubicBezTo>
                <a:cubicBezTo>
                  <a:pt x="19" y="37"/>
                  <a:pt x="21" y="39"/>
                  <a:pt x="25" y="41"/>
                </a:cubicBezTo>
                <a:cubicBezTo>
                  <a:pt x="28" y="42"/>
                  <a:pt x="32" y="42"/>
                  <a:pt x="37" y="42"/>
                </a:cubicBezTo>
                <a:cubicBezTo>
                  <a:pt x="41" y="42"/>
                  <a:pt x="46" y="42"/>
                  <a:pt x="49" y="41"/>
                </a:cubicBezTo>
                <a:cubicBezTo>
                  <a:pt x="52" y="39"/>
                  <a:pt x="55" y="37"/>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22"/>
                  <a:pt x="55" y="22"/>
                  <a:pt x="55" y="22"/>
                </a:cubicBezTo>
                <a:cubicBezTo>
                  <a:pt x="70" y="17"/>
                  <a:pt x="70" y="17"/>
                  <a:pt x="70" y="17"/>
                </a:cubicBezTo>
                <a:cubicBezTo>
                  <a:pt x="71" y="16"/>
                  <a:pt x="72" y="16"/>
                  <a:pt x="72" y="15"/>
                </a:cubicBezTo>
                <a:cubicBezTo>
                  <a:pt x="72" y="14"/>
                  <a:pt x="72" y="12"/>
                  <a:pt x="70" y="12"/>
                </a:cubicBezTo>
                <a:cubicBezTo>
                  <a:pt x="38" y="0"/>
                  <a:pt x="38" y="0"/>
                  <a:pt x="38" y="0"/>
                </a:cubicBezTo>
                <a:cubicBezTo>
                  <a:pt x="37" y="0"/>
                  <a:pt x="36" y="0"/>
                  <a:pt x="36" y="0"/>
                </a:cubicBezTo>
                <a:cubicBezTo>
                  <a:pt x="3" y="12"/>
                  <a:pt x="3" y="12"/>
                  <a:pt x="3" y="12"/>
                </a:cubicBezTo>
                <a:cubicBezTo>
                  <a:pt x="2" y="12"/>
                  <a:pt x="2" y="13"/>
                  <a:pt x="2" y="13"/>
                </a:cubicBezTo>
                <a:cubicBezTo>
                  <a:pt x="1" y="15"/>
                  <a:pt x="2" y="16"/>
                  <a:pt x="3" y="17"/>
                </a:cubicBezTo>
                <a:cubicBezTo>
                  <a:pt x="4" y="17"/>
                  <a:pt x="4" y="17"/>
                  <a:pt x="4" y="17"/>
                </a:cubicBezTo>
                <a:close/>
                <a:moveTo>
                  <a:pt x="20" y="17"/>
                </a:moveTo>
                <a:cubicBezTo>
                  <a:pt x="20" y="17"/>
                  <a:pt x="20" y="17"/>
                  <a:pt x="20" y="17"/>
                </a:cubicBezTo>
                <a:cubicBezTo>
                  <a:pt x="12" y="14"/>
                  <a:pt x="12" y="14"/>
                  <a:pt x="12" y="14"/>
                </a:cubicBezTo>
                <a:cubicBezTo>
                  <a:pt x="37" y="5"/>
                  <a:pt x="37" y="5"/>
                  <a:pt x="37" y="5"/>
                </a:cubicBezTo>
                <a:cubicBezTo>
                  <a:pt x="61" y="14"/>
                  <a:pt x="61" y="14"/>
                  <a:pt x="61" y="14"/>
                </a:cubicBezTo>
                <a:cubicBezTo>
                  <a:pt x="54" y="17"/>
                  <a:pt x="54" y="17"/>
                  <a:pt x="54" y="17"/>
                </a:cubicBezTo>
                <a:cubicBezTo>
                  <a:pt x="53" y="16"/>
                  <a:pt x="51" y="14"/>
                  <a:pt x="49" y="14"/>
                </a:cubicBezTo>
                <a:cubicBezTo>
                  <a:pt x="46" y="13"/>
                  <a:pt x="41" y="12"/>
                  <a:pt x="37" y="12"/>
                </a:cubicBezTo>
                <a:cubicBezTo>
                  <a:pt x="32" y="12"/>
                  <a:pt x="28" y="13"/>
                  <a:pt x="25" y="14"/>
                </a:cubicBezTo>
                <a:cubicBezTo>
                  <a:pt x="22" y="14"/>
                  <a:pt x="21" y="16"/>
                  <a:pt x="20" y="17"/>
                </a:cubicBezTo>
                <a:close/>
                <a:moveTo>
                  <a:pt x="51" y="31"/>
                </a:moveTo>
                <a:cubicBezTo>
                  <a:pt x="51" y="31"/>
                  <a:pt x="51" y="31"/>
                  <a:pt x="51" y="31"/>
                </a:cubicBezTo>
                <a:cubicBezTo>
                  <a:pt x="51" y="30"/>
                  <a:pt x="50" y="30"/>
                  <a:pt x="49" y="30"/>
                </a:cubicBezTo>
                <a:cubicBezTo>
                  <a:pt x="46" y="29"/>
                  <a:pt x="41" y="28"/>
                  <a:pt x="37" y="28"/>
                </a:cubicBezTo>
                <a:cubicBezTo>
                  <a:pt x="32" y="28"/>
                  <a:pt x="28" y="29"/>
                  <a:pt x="25" y="30"/>
                </a:cubicBezTo>
                <a:cubicBezTo>
                  <a:pt x="24" y="30"/>
                  <a:pt x="23" y="30"/>
                  <a:pt x="22" y="31"/>
                </a:cubicBezTo>
                <a:cubicBezTo>
                  <a:pt x="22" y="19"/>
                  <a:pt x="22" y="19"/>
                  <a:pt x="22" y="19"/>
                </a:cubicBezTo>
                <a:cubicBezTo>
                  <a:pt x="22" y="18"/>
                  <a:pt x="24" y="17"/>
                  <a:pt x="26" y="17"/>
                </a:cubicBezTo>
                <a:cubicBezTo>
                  <a:pt x="29" y="16"/>
                  <a:pt x="32" y="15"/>
                  <a:pt x="37" y="15"/>
                </a:cubicBezTo>
                <a:cubicBezTo>
                  <a:pt x="41" y="15"/>
                  <a:pt x="45" y="16"/>
                  <a:pt x="48" y="17"/>
                </a:cubicBezTo>
                <a:cubicBezTo>
                  <a:pt x="50" y="17"/>
                  <a:pt x="51" y="18"/>
                  <a:pt x="51" y="19"/>
                </a:cubicBezTo>
                <a:cubicBezTo>
                  <a:pt x="51" y="31"/>
                  <a:pt x="51" y="31"/>
                  <a:pt x="51" y="31"/>
                </a:cubicBezTo>
                <a:close/>
                <a:moveTo>
                  <a:pt x="48" y="33"/>
                </a:moveTo>
                <a:cubicBezTo>
                  <a:pt x="48" y="33"/>
                  <a:pt x="48" y="33"/>
                  <a:pt x="48" y="33"/>
                </a:cubicBezTo>
                <a:cubicBezTo>
                  <a:pt x="50" y="33"/>
                  <a:pt x="51" y="34"/>
                  <a:pt x="51" y="35"/>
                </a:cubicBezTo>
                <a:cubicBezTo>
                  <a:pt x="51" y="35"/>
                  <a:pt x="51" y="35"/>
                  <a:pt x="51" y="35"/>
                </a:cubicBezTo>
                <a:cubicBezTo>
                  <a:pt x="51" y="35"/>
                  <a:pt x="51" y="35"/>
                  <a:pt x="51" y="35"/>
                </a:cubicBezTo>
                <a:cubicBezTo>
                  <a:pt x="51" y="36"/>
                  <a:pt x="50" y="37"/>
                  <a:pt x="48" y="37"/>
                </a:cubicBezTo>
                <a:cubicBezTo>
                  <a:pt x="45" y="38"/>
                  <a:pt x="41" y="39"/>
                  <a:pt x="37" y="39"/>
                </a:cubicBezTo>
                <a:cubicBezTo>
                  <a:pt x="32" y="39"/>
                  <a:pt x="29" y="38"/>
                  <a:pt x="26" y="37"/>
                </a:cubicBezTo>
                <a:cubicBezTo>
                  <a:pt x="24" y="37"/>
                  <a:pt x="22" y="36"/>
                  <a:pt x="22" y="35"/>
                </a:cubicBezTo>
                <a:cubicBezTo>
                  <a:pt x="22" y="35"/>
                  <a:pt x="22" y="35"/>
                  <a:pt x="22" y="35"/>
                </a:cubicBezTo>
                <a:cubicBezTo>
                  <a:pt x="22" y="35"/>
                  <a:pt x="22" y="35"/>
                  <a:pt x="22" y="35"/>
                </a:cubicBezTo>
                <a:cubicBezTo>
                  <a:pt x="22" y="34"/>
                  <a:pt x="24" y="33"/>
                  <a:pt x="26" y="33"/>
                </a:cubicBezTo>
                <a:cubicBezTo>
                  <a:pt x="29" y="32"/>
                  <a:pt x="32" y="31"/>
                  <a:pt x="37" y="31"/>
                </a:cubicBezTo>
                <a:cubicBezTo>
                  <a:pt x="41" y="31"/>
                  <a:pt x="45" y="32"/>
                  <a:pt x="48" y="3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2"/>
          <p:cNvSpPr>
            <a:spLocks noEditPoints="1"/>
          </p:cNvSpPr>
          <p:nvPr/>
        </p:nvSpPr>
        <p:spPr bwMode="auto">
          <a:xfrm>
            <a:off x="5887085" y="4215130"/>
            <a:ext cx="411480" cy="419735"/>
          </a:xfrm>
          <a:custGeom>
            <a:avLst/>
            <a:gdLst>
              <a:gd name="T0" fmla="*/ 58 w 73"/>
              <a:gd name="T1" fmla="*/ 12 h 74"/>
              <a:gd name="T2" fmla="*/ 48 w 73"/>
              <a:gd name="T3" fmla="*/ 22 h 74"/>
              <a:gd name="T4" fmla="*/ 12 w 73"/>
              <a:gd name="T5" fmla="*/ 19 h 74"/>
              <a:gd name="T6" fmla="*/ 34 w 73"/>
              <a:gd name="T7" fmla="*/ 30 h 74"/>
              <a:gd name="T8" fmla="*/ 35 w 73"/>
              <a:gd name="T9" fmla="*/ 35 h 74"/>
              <a:gd name="T10" fmla="*/ 24 w 73"/>
              <a:gd name="T11" fmla="*/ 46 h 74"/>
              <a:gd name="T12" fmla="*/ 10 w 73"/>
              <a:gd name="T13" fmla="*/ 45 h 74"/>
              <a:gd name="T14" fmla="*/ 19 w 73"/>
              <a:gd name="T15" fmla="*/ 54 h 74"/>
              <a:gd name="T16" fmla="*/ 20 w 73"/>
              <a:gd name="T17" fmla="*/ 55 h 74"/>
              <a:gd name="T18" fmla="*/ 29 w 73"/>
              <a:gd name="T19" fmla="*/ 64 h 74"/>
              <a:gd name="T20" fmla="*/ 28 w 73"/>
              <a:gd name="T21" fmla="*/ 50 h 74"/>
              <a:gd name="T22" fmla="*/ 39 w 73"/>
              <a:gd name="T23" fmla="*/ 39 h 74"/>
              <a:gd name="T24" fmla="*/ 43 w 73"/>
              <a:gd name="T25" fmla="*/ 40 h 74"/>
              <a:gd name="T26" fmla="*/ 55 w 73"/>
              <a:gd name="T27" fmla="*/ 62 h 74"/>
              <a:gd name="T28" fmla="*/ 52 w 73"/>
              <a:gd name="T29" fmla="*/ 26 h 74"/>
              <a:gd name="T30" fmla="*/ 58 w 73"/>
              <a:gd name="T31" fmla="*/ 12 h 74"/>
              <a:gd name="T32" fmla="*/ 54 w 73"/>
              <a:gd name="T33" fmla="*/ 8 h 74"/>
              <a:gd name="T34" fmla="*/ 55 w 73"/>
              <a:gd name="T35" fmla="*/ 8 h 74"/>
              <a:gd name="T36" fmla="*/ 66 w 73"/>
              <a:gd name="T37" fmla="*/ 19 h 74"/>
              <a:gd name="T38" fmla="*/ 61 w 73"/>
              <a:gd name="T39" fmla="*/ 62 h 74"/>
              <a:gd name="T40" fmla="*/ 60 w 73"/>
              <a:gd name="T41" fmla="*/ 64 h 74"/>
              <a:gd name="T42" fmla="*/ 50 w 73"/>
              <a:gd name="T43" fmla="*/ 70 h 74"/>
              <a:gd name="T44" fmla="*/ 40 w 73"/>
              <a:gd name="T45" fmla="*/ 45 h 74"/>
              <a:gd name="T46" fmla="*/ 34 w 73"/>
              <a:gd name="T47" fmla="*/ 64 h 74"/>
              <a:gd name="T48" fmla="*/ 27 w 73"/>
              <a:gd name="T49" fmla="*/ 73 h 74"/>
              <a:gd name="T50" fmla="*/ 23 w 73"/>
              <a:gd name="T51" fmla="*/ 72 h 74"/>
              <a:gd name="T52" fmla="*/ 2 w 73"/>
              <a:gd name="T53" fmla="*/ 51 h 74"/>
              <a:gd name="T54" fmla="*/ 1 w 73"/>
              <a:gd name="T55" fmla="*/ 47 h 74"/>
              <a:gd name="T56" fmla="*/ 10 w 73"/>
              <a:gd name="T57" fmla="*/ 40 h 74"/>
              <a:gd name="T58" fmla="*/ 21 w 73"/>
              <a:gd name="T59" fmla="*/ 41 h 74"/>
              <a:gd name="T60" fmla="*/ 4 w 73"/>
              <a:gd name="T61" fmla="*/ 24 h 74"/>
              <a:gd name="T62" fmla="*/ 3 w 73"/>
              <a:gd name="T63" fmla="*/ 20 h 74"/>
              <a:gd name="T64" fmla="*/ 9 w 73"/>
              <a:gd name="T65" fmla="*/ 14 h 74"/>
              <a:gd name="T66" fmla="*/ 45 w 73"/>
              <a:gd name="T67" fmla="*/ 1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74">
                <a:moveTo>
                  <a:pt x="58" y="12"/>
                </a:moveTo>
                <a:cubicBezTo>
                  <a:pt x="58" y="12"/>
                  <a:pt x="58" y="12"/>
                  <a:pt x="58" y="12"/>
                </a:cubicBezTo>
                <a:cubicBezTo>
                  <a:pt x="48" y="22"/>
                  <a:pt x="48" y="22"/>
                  <a:pt x="48" y="22"/>
                </a:cubicBezTo>
                <a:cubicBezTo>
                  <a:pt x="48" y="22"/>
                  <a:pt x="48" y="22"/>
                  <a:pt x="48" y="22"/>
                </a:cubicBezTo>
                <a:cubicBezTo>
                  <a:pt x="48" y="22"/>
                  <a:pt x="47" y="23"/>
                  <a:pt x="46" y="22"/>
                </a:cubicBezTo>
                <a:cubicBezTo>
                  <a:pt x="12" y="19"/>
                  <a:pt x="12" y="19"/>
                  <a:pt x="12" y="19"/>
                </a:cubicBezTo>
                <a:cubicBezTo>
                  <a:pt x="10" y="21"/>
                  <a:pt x="10" y="21"/>
                  <a:pt x="10" y="21"/>
                </a:cubicBezTo>
                <a:cubicBezTo>
                  <a:pt x="34" y="30"/>
                  <a:pt x="34" y="30"/>
                  <a:pt x="34" y="30"/>
                </a:cubicBezTo>
                <a:cubicBezTo>
                  <a:pt x="34" y="31"/>
                  <a:pt x="35" y="31"/>
                  <a:pt x="35" y="31"/>
                </a:cubicBezTo>
                <a:cubicBezTo>
                  <a:pt x="36" y="32"/>
                  <a:pt x="36" y="34"/>
                  <a:pt x="35" y="35"/>
                </a:cubicBezTo>
                <a:cubicBezTo>
                  <a:pt x="24" y="46"/>
                  <a:pt x="24" y="46"/>
                  <a:pt x="24" y="46"/>
                </a:cubicBezTo>
                <a:cubicBezTo>
                  <a:pt x="24" y="46"/>
                  <a:pt x="24" y="46"/>
                  <a:pt x="24" y="46"/>
                </a:cubicBezTo>
                <a:cubicBezTo>
                  <a:pt x="23" y="46"/>
                  <a:pt x="23" y="47"/>
                  <a:pt x="22" y="47"/>
                </a:cubicBezTo>
                <a:cubicBezTo>
                  <a:pt x="10" y="45"/>
                  <a:pt x="10" y="45"/>
                  <a:pt x="10" y="45"/>
                </a:cubicBezTo>
                <a:cubicBezTo>
                  <a:pt x="7" y="48"/>
                  <a:pt x="7" y="48"/>
                  <a:pt x="7" y="48"/>
                </a:cubicBezTo>
                <a:cubicBezTo>
                  <a:pt x="19" y="54"/>
                  <a:pt x="19" y="54"/>
                  <a:pt x="19" y="54"/>
                </a:cubicBezTo>
                <a:cubicBezTo>
                  <a:pt x="19" y="54"/>
                  <a:pt x="19" y="54"/>
                  <a:pt x="19" y="54"/>
                </a:cubicBezTo>
                <a:cubicBezTo>
                  <a:pt x="20" y="54"/>
                  <a:pt x="20" y="54"/>
                  <a:pt x="20" y="55"/>
                </a:cubicBezTo>
                <a:cubicBezTo>
                  <a:pt x="26" y="67"/>
                  <a:pt x="26" y="67"/>
                  <a:pt x="26" y="67"/>
                </a:cubicBezTo>
                <a:cubicBezTo>
                  <a:pt x="29" y="64"/>
                  <a:pt x="29" y="64"/>
                  <a:pt x="29" y="64"/>
                </a:cubicBezTo>
                <a:cubicBezTo>
                  <a:pt x="27" y="52"/>
                  <a:pt x="27" y="52"/>
                  <a:pt x="27" y="52"/>
                </a:cubicBezTo>
                <a:cubicBezTo>
                  <a:pt x="27" y="51"/>
                  <a:pt x="27" y="51"/>
                  <a:pt x="28" y="50"/>
                </a:cubicBezTo>
                <a:cubicBezTo>
                  <a:pt x="39" y="39"/>
                  <a:pt x="39" y="39"/>
                  <a:pt x="39" y="39"/>
                </a:cubicBezTo>
                <a:cubicBezTo>
                  <a:pt x="39" y="39"/>
                  <a:pt x="39" y="39"/>
                  <a:pt x="39" y="39"/>
                </a:cubicBezTo>
                <a:cubicBezTo>
                  <a:pt x="39" y="39"/>
                  <a:pt x="40" y="38"/>
                  <a:pt x="40" y="38"/>
                </a:cubicBezTo>
                <a:cubicBezTo>
                  <a:pt x="41" y="38"/>
                  <a:pt x="43" y="38"/>
                  <a:pt x="43" y="40"/>
                </a:cubicBezTo>
                <a:cubicBezTo>
                  <a:pt x="53" y="64"/>
                  <a:pt x="53" y="64"/>
                  <a:pt x="53" y="64"/>
                </a:cubicBezTo>
                <a:cubicBezTo>
                  <a:pt x="55" y="62"/>
                  <a:pt x="55" y="62"/>
                  <a:pt x="55" y="62"/>
                </a:cubicBezTo>
                <a:cubicBezTo>
                  <a:pt x="51" y="28"/>
                  <a:pt x="51" y="28"/>
                  <a:pt x="51" y="28"/>
                </a:cubicBezTo>
                <a:cubicBezTo>
                  <a:pt x="51" y="27"/>
                  <a:pt x="51" y="26"/>
                  <a:pt x="52" y="26"/>
                </a:cubicBezTo>
                <a:cubicBezTo>
                  <a:pt x="62" y="16"/>
                  <a:pt x="62" y="16"/>
                  <a:pt x="62" y="16"/>
                </a:cubicBezTo>
                <a:cubicBezTo>
                  <a:pt x="65" y="13"/>
                  <a:pt x="61" y="9"/>
                  <a:pt x="58" y="12"/>
                </a:cubicBezTo>
                <a:cubicBezTo>
                  <a:pt x="58" y="12"/>
                  <a:pt x="58" y="12"/>
                  <a:pt x="58" y="12"/>
                </a:cubicBezTo>
                <a:close/>
                <a:moveTo>
                  <a:pt x="54" y="8"/>
                </a:moveTo>
                <a:cubicBezTo>
                  <a:pt x="54" y="8"/>
                  <a:pt x="54" y="8"/>
                  <a:pt x="54" y="8"/>
                </a:cubicBezTo>
                <a:cubicBezTo>
                  <a:pt x="55" y="8"/>
                  <a:pt x="55" y="8"/>
                  <a:pt x="55" y="8"/>
                </a:cubicBezTo>
                <a:cubicBezTo>
                  <a:pt x="55" y="8"/>
                  <a:pt x="55" y="8"/>
                  <a:pt x="55" y="8"/>
                </a:cubicBezTo>
                <a:cubicBezTo>
                  <a:pt x="62" y="0"/>
                  <a:pt x="73" y="12"/>
                  <a:pt x="66" y="19"/>
                </a:cubicBezTo>
                <a:cubicBezTo>
                  <a:pt x="57" y="29"/>
                  <a:pt x="57" y="29"/>
                  <a:pt x="57" y="29"/>
                </a:cubicBezTo>
                <a:cubicBezTo>
                  <a:pt x="61" y="62"/>
                  <a:pt x="61" y="62"/>
                  <a:pt x="61" y="62"/>
                </a:cubicBezTo>
                <a:cubicBezTo>
                  <a:pt x="61" y="63"/>
                  <a:pt x="60" y="64"/>
                  <a:pt x="60" y="64"/>
                </a:cubicBezTo>
                <a:cubicBezTo>
                  <a:pt x="60" y="64"/>
                  <a:pt x="60" y="64"/>
                  <a:pt x="60" y="64"/>
                </a:cubicBezTo>
                <a:cubicBezTo>
                  <a:pt x="54" y="70"/>
                  <a:pt x="54" y="70"/>
                  <a:pt x="54" y="70"/>
                </a:cubicBezTo>
                <a:cubicBezTo>
                  <a:pt x="53" y="71"/>
                  <a:pt x="51" y="71"/>
                  <a:pt x="50" y="70"/>
                </a:cubicBezTo>
                <a:cubicBezTo>
                  <a:pt x="50" y="70"/>
                  <a:pt x="50" y="70"/>
                  <a:pt x="50" y="69"/>
                </a:cubicBezTo>
                <a:cubicBezTo>
                  <a:pt x="40" y="45"/>
                  <a:pt x="40" y="45"/>
                  <a:pt x="40" y="45"/>
                </a:cubicBezTo>
                <a:cubicBezTo>
                  <a:pt x="33" y="53"/>
                  <a:pt x="33" y="53"/>
                  <a:pt x="33" y="53"/>
                </a:cubicBezTo>
                <a:cubicBezTo>
                  <a:pt x="34" y="64"/>
                  <a:pt x="34" y="64"/>
                  <a:pt x="34" y="64"/>
                </a:cubicBezTo>
                <a:cubicBezTo>
                  <a:pt x="34" y="65"/>
                  <a:pt x="34" y="66"/>
                  <a:pt x="33" y="67"/>
                </a:cubicBezTo>
                <a:cubicBezTo>
                  <a:pt x="27" y="73"/>
                  <a:pt x="27" y="73"/>
                  <a:pt x="27" y="73"/>
                </a:cubicBezTo>
                <a:cubicBezTo>
                  <a:pt x="26" y="74"/>
                  <a:pt x="24" y="74"/>
                  <a:pt x="23" y="73"/>
                </a:cubicBezTo>
                <a:cubicBezTo>
                  <a:pt x="23" y="73"/>
                  <a:pt x="23" y="72"/>
                  <a:pt x="23" y="72"/>
                </a:cubicBezTo>
                <a:cubicBezTo>
                  <a:pt x="16" y="58"/>
                  <a:pt x="16" y="58"/>
                  <a:pt x="16" y="58"/>
                </a:cubicBezTo>
                <a:cubicBezTo>
                  <a:pt x="2" y="51"/>
                  <a:pt x="2" y="51"/>
                  <a:pt x="2" y="51"/>
                </a:cubicBezTo>
                <a:cubicBezTo>
                  <a:pt x="0" y="50"/>
                  <a:pt x="0" y="49"/>
                  <a:pt x="0" y="47"/>
                </a:cubicBezTo>
                <a:cubicBezTo>
                  <a:pt x="1" y="47"/>
                  <a:pt x="1" y="47"/>
                  <a:pt x="1" y="47"/>
                </a:cubicBezTo>
                <a:cubicBezTo>
                  <a:pt x="7" y="40"/>
                  <a:pt x="7" y="40"/>
                  <a:pt x="7" y="40"/>
                </a:cubicBezTo>
                <a:cubicBezTo>
                  <a:pt x="8" y="40"/>
                  <a:pt x="9" y="39"/>
                  <a:pt x="10" y="40"/>
                </a:cubicBezTo>
                <a:cubicBezTo>
                  <a:pt x="10" y="40"/>
                  <a:pt x="10" y="40"/>
                  <a:pt x="10" y="40"/>
                </a:cubicBezTo>
                <a:cubicBezTo>
                  <a:pt x="21" y="41"/>
                  <a:pt x="21" y="41"/>
                  <a:pt x="21" y="41"/>
                </a:cubicBezTo>
                <a:cubicBezTo>
                  <a:pt x="28" y="34"/>
                  <a:pt x="28" y="34"/>
                  <a:pt x="28" y="34"/>
                </a:cubicBezTo>
                <a:cubicBezTo>
                  <a:pt x="4" y="24"/>
                  <a:pt x="4" y="24"/>
                  <a:pt x="4" y="24"/>
                </a:cubicBezTo>
                <a:cubicBezTo>
                  <a:pt x="3" y="24"/>
                  <a:pt x="2" y="22"/>
                  <a:pt x="3" y="21"/>
                </a:cubicBezTo>
                <a:cubicBezTo>
                  <a:pt x="3" y="20"/>
                  <a:pt x="3" y="20"/>
                  <a:pt x="3" y="20"/>
                </a:cubicBezTo>
                <a:cubicBezTo>
                  <a:pt x="3" y="20"/>
                  <a:pt x="3" y="20"/>
                  <a:pt x="3" y="20"/>
                </a:cubicBezTo>
                <a:cubicBezTo>
                  <a:pt x="9" y="14"/>
                  <a:pt x="9" y="14"/>
                  <a:pt x="9" y="14"/>
                </a:cubicBezTo>
                <a:cubicBezTo>
                  <a:pt x="10" y="13"/>
                  <a:pt x="11" y="13"/>
                  <a:pt x="12" y="13"/>
                </a:cubicBezTo>
                <a:cubicBezTo>
                  <a:pt x="45" y="17"/>
                  <a:pt x="45" y="17"/>
                  <a:pt x="45" y="17"/>
                </a:cubicBezTo>
                <a:cubicBezTo>
                  <a:pt x="54" y="8"/>
                  <a:pt x="54" y="8"/>
                  <a:pt x="54"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1" name="Freeform 172"/>
          <p:cNvSpPr>
            <a:spLocks noEditPoints="1"/>
          </p:cNvSpPr>
          <p:nvPr/>
        </p:nvSpPr>
        <p:spPr bwMode="auto">
          <a:xfrm>
            <a:off x="4634230" y="3747770"/>
            <a:ext cx="379730" cy="471170"/>
          </a:xfrm>
          <a:custGeom>
            <a:avLst/>
            <a:gdLst>
              <a:gd name="T0" fmla="*/ 7 w 49"/>
              <a:gd name="T1" fmla="*/ 24 h 61"/>
              <a:gd name="T2" fmla="*/ 13 w 49"/>
              <a:gd name="T3" fmla="*/ 5 h 61"/>
              <a:gd name="T4" fmla="*/ 25 w 49"/>
              <a:gd name="T5" fmla="*/ 0 h 61"/>
              <a:gd name="T6" fmla="*/ 42 w 49"/>
              <a:gd name="T7" fmla="*/ 17 h 61"/>
              <a:gd name="T8" fmla="*/ 43 w 49"/>
              <a:gd name="T9" fmla="*/ 24 h 61"/>
              <a:gd name="T10" fmla="*/ 49 w 49"/>
              <a:gd name="T11" fmla="*/ 31 h 61"/>
              <a:gd name="T12" fmla="*/ 47 w 49"/>
              <a:gd name="T13" fmla="*/ 59 h 61"/>
              <a:gd name="T14" fmla="*/ 43 w 49"/>
              <a:gd name="T15" fmla="*/ 61 h 61"/>
              <a:gd name="T16" fmla="*/ 2 w 49"/>
              <a:gd name="T17" fmla="*/ 59 h 61"/>
              <a:gd name="T18" fmla="*/ 0 w 49"/>
              <a:gd name="T19" fmla="*/ 31 h 61"/>
              <a:gd name="T20" fmla="*/ 2 w 49"/>
              <a:gd name="T21" fmla="*/ 26 h 61"/>
              <a:gd name="T22" fmla="*/ 25 w 49"/>
              <a:gd name="T23" fmla="*/ 44 h 61"/>
              <a:gd name="T24" fmla="*/ 25 w 49"/>
              <a:gd name="T25" fmla="*/ 44 h 61"/>
              <a:gd name="T26" fmla="*/ 27 w 49"/>
              <a:gd name="T27" fmla="*/ 43 h 61"/>
              <a:gd name="T28" fmla="*/ 27 w 49"/>
              <a:gd name="T29" fmla="*/ 38 h 61"/>
              <a:gd name="T30" fmla="*/ 22 w 49"/>
              <a:gd name="T31" fmla="*/ 38 h 61"/>
              <a:gd name="T32" fmla="*/ 22 w 49"/>
              <a:gd name="T33" fmla="*/ 43 h 61"/>
              <a:gd name="T34" fmla="*/ 26 w 49"/>
              <a:gd name="T35" fmla="*/ 47 h 61"/>
              <a:gd name="T36" fmla="*/ 26 w 49"/>
              <a:gd name="T37" fmla="*/ 50 h 61"/>
              <a:gd name="T38" fmla="*/ 23 w 49"/>
              <a:gd name="T39" fmla="*/ 50 h 61"/>
              <a:gd name="T40" fmla="*/ 20 w 49"/>
              <a:gd name="T41" fmla="*/ 45 h 61"/>
              <a:gd name="T42" fmla="*/ 20 w 49"/>
              <a:gd name="T43" fmla="*/ 36 h 61"/>
              <a:gd name="T44" fmla="*/ 29 w 49"/>
              <a:gd name="T45" fmla="*/ 36 h 61"/>
              <a:gd name="T46" fmla="*/ 29 w 49"/>
              <a:gd name="T47" fmla="*/ 45 h 61"/>
              <a:gd name="T48" fmla="*/ 13 w 49"/>
              <a:gd name="T49" fmla="*/ 24 h 61"/>
              <a:gd name="T50" fmla="*/ 37 w 49"/>
              <a:gd name="T51" fmla="*/ 24 h 61"/>
              <a:gd name="T52" fmla="*/ 33 w 49"/>
              <a:gd name="T53" fmla="*/ 9 h 61"/>
              <a:gd name="T54" fmla="*/ 17 w 49"/>
              <a:gd name="T55" fmla="*/ 8 h 61"/>
              <a:gd name="T56" fmla="*/ 13 w 49"/>
              <a:gd name="T57" fmla="*/ 17 h 61"/>
              <a:gd name="T58" fmla="*/ 43 w 49"/>
              <a:gd name="T59" fmla="*/ 29 h 61"/>
              <a:gd name="T60" fmla="*/ 39 w 49"/>
              <a:gd name="T61" fmla="*/ 29 h 61"/>
              <a:gd name="T62" fmla="*/ 39 w 49"/>
              <a:gd name="T63" fmla="*/ 29 h 61"/>
              <a:gd name="T64" fmla="*/ 10 w 49"/>
              <a:gd name="T65" fmla="*/ 29 h 61"/>
              <a:gd name="T66" fmla="*/ 7 w 49"/>
              <a:gd name="T67" fmla="*/ 29 h 61"/>
              <a:gd name="T68" fmla="*/ 6 w 49"/>
              <a:gd name="T69" fmla="*/ 30 h 61"/>
              <a:gd name="T70" fmla="*/ 6 w 49"/>
              <a:gd name="T71" fmla="*/ 55 h 61"/>
              <a:gd name="T72" fmla="*/ 7 w 49"/>
              <a:gd name="T73" fmla="*/ 56 h 61"/>
              <a:gd name="T74" fmla="*/ 43 w 49"/>
              <a:gd name="T75" fmla="*/ 56 h 61"/>
              <a:gd name="T76" fmla="*/ 44 w 49"/>
              <a:gd name="T77" fmla="*/ 55 h 61"/>
              <a:gd name="T78" fmla="*/ 43 w 49"/>
              <a:gd name="T79" fmla="*/ 30 h 61"/>
              <a:gd name="T80" fmla="*/ 47 w 49"/>
              <a:gd name="T81" fmla="*/ 60 h 61"/>
              <a:gd name="T82" fmla="*/ 43 w 49"/>
              <a:gd name="T83"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61">
                <a:moveTo>
                  <a:pt x="7" y="24"/>
                </a:moveTo>
                <a:cubicBezTo>
                  <a:pt x="7" y="24"/>
                  <a:pt x="7" y="24"/>
                  <a:pt x="7" y="24"/>
                </a:cubicBezTo>
                <a:cubicBezTo>
                  <a:pt x="7" y="17"/>
                  <a:pt x="7" y="17"/>
                  <a:pt x="7" y="17"/>
                </a:cubicBezTo>
                <a:cubicBezTo>
                  <a:pt x="7" y="12"/>
                  <a:pt x="9" y="8"/>
                  <a:pt x="13" y="5"/>
                </a:cubicBezTo>
                <a:cubicBezTo>
                  <a:pt x="13" y="5"/>
                  <a:pt x="13" y="5"/>
                  <a:pt x="13" y="5"/>
                </a:cubicBezTo>
                <a:cubicBezTo>
                  <a:pt x="16" y="2"/>
                  <a:pt x="20" y="0"/>
                  <a:pt x="25" y="0"/>
                </a:cubicBezTo>
                <a:cubicBezTo>
                  <a:pt x="30" y="0"/>
                  <a:pt x="34" y="2"/>
                  <a:pt x="37" y="5"/>
                </a:cubicBezTo>
                <a:cubicBezTo>
                  <a:pt x="40" y="8"/>
                  <a:pt x="42" y="12"/>
                  <a:pt x="42" y="17"/>
                </a:cubicBezTo>
                <a:cubicBezTo>
                  <a:pt x="42" y="24"/>
                  <a:pt x="42" y="24"/>
                  <a:pt x="42" y="24"/>
                </a:cubicBezTo>
                <a:cubicBezTo>
                  <a:pt x="43" y="24"/>
                  <a:pt x="43" y="24"/>
                  <a:pt x="43" y="24"/>
                </a:cubicBezTo>
                <a:cubicBezTo>
                  <a:pt x="44" y="24"/>
                  <a:pt x="46" y="25"/>
                  <a:pt x="47" y="26"/>
                </a:cubicBezTo>
                <a:cubicBezTo>
                  <a:pt x="48" y="27"/>
                  <a:pt x="49" y="29"/>
                  <a:pt x="49" y="31"/>
                </a:cubicBezTo>
                <a:cubicBezTo>
                  <a:pt x="49" y="55"/>
                  <a:pt x="49" y="55"/>
                  <a:pt x="49" y="55"/>
                </a:cubicBezTo>
                <a:cubicBezTo>
                  <a:pt x="49" y="57"/>
                  <a:pt x="48" y="58"/>
                  <a:pt x="47" y="59"/>
                </a:cubicBezTo>
                <a:cubicBezTo>
                  <a:pt x="47" y="60"/>
                  <a:pt x="47" y="60"/>
                  <a:pt x="47" y="60"/>
                </a:cubicBezTo>
                <a:cubicBezTo>
                  <a:pt x="46" y="61"/>
                  <a:pt x="44" y="61"/>
                  <a:pt x="43" y="61"/>
                </a:cubicBezTo>
                <a:cubicBezTo>
                  <a:pt x="7" y="61"/>
                  <a:pt x="7" y="61"/>
                  <a:pt x="7" y="61"/>
                </a:cubicBezTo>
                <a:cubicBezTo>
                  <a:pt x="5" y="61"/>
                  <a:pt x="4" y="61"/>
                  <a:pt x="2" y="59"/>
                </a:cubicBezTo>
                <a:cubicBezTo>
                  <a:pt x="1" y="58"/>
                  <a:pt x="0" y="57"/>
                  <a:pt x="0" y="55"/>
                </a:cubicBezTo>
                <a:cubicBezTo>
                  <a:pt x="0" y="31"/>
                  <a:pt x="0" y="31"/>
                  <a:pt x="0" y="31"/>
                </a:cubicBezTo>
                <a:cubicBezTo>
                  <a:pt x="0" y="29"/>
                  <a:pt x="1" y="27"/>
                  <a:pt x="2" y="26"/>
                </a:cubicBezTo>
                <a:cubicBezTo>
                  <a:pt x="2" y="26"/>
                  <a:pt x="2" y="26"/>
                  <a:pt x="2" y="26"/>
                </a:cubicBezTo>
                <a:cubicBezTo>
                  <a:pt x="4" y="25"/>
                  <a:pt x="5" y="24"/>
                  <a:pt x="7" y="24"/>
                </a:cubicBezTo>
                <a:close/>
                <a:moveTo>
                  <a:pt x="25" y="44"/>
                </a:moveTo>
                <a:cubicBezTo>
                  <a:pt x="25" y="44"/>
                  <a:pt x="25" y="44"/>
                  <a:pt x="25" y="44"/>
                </a:cubicBezTo>
                <a:cubicBezTo>
                  <a:pt x="25" y="44"/>
                  <a:pt x="25" y="44"/>
                  <a:pt x="25" y="44"/>
                </a:cubicBezTo>
                <a:cubicBezTo>
                  <a:pt x="25" y="44"/>
                  <a:pt x="25" y="44"/>
                  <a:pt x="25" y="44"/>
                </a:cubicBezTo>
                <a:cubicBezTo>
                  <a:pt x="26" y="44"/>
                  <a:pt x="27" y="43"/>
                  <a:pt x="27" y="43"/>
                </a:cubicBezTo>
                <a:cubicBezTo>
                  <a:pt x="28" y="42"/>
                  <a:pt x="28" y="41"/>
                  <a:pt x="28" y="40"/>
                </a:cubicBezTo>
                <a:cubicBezTo>
                  <a:pt x="28" y="39"/>
                  <a:pt x="28" y="39"/>
                  <a:pt x="27" y="38"/>
                </a:cubicBezTo>
                <a:cubicBezTo>
                  <a:pt x="27" y="37"/>
                  <a:pt x="26" y="37"/>
                  <a:pt x="25" y="37"/>
                </a:cubicBezTo>
                <a:cubicBezTo>
                  <a:pt x="24" y="37"/>
                  <a:pt x="23" y="37"/>
                  <a:pt x="22" y="38"/>
                </a:cubicBezTo>
                <a:cubicBezTo>
                  <a:pt x="22" y="39"/>
                  <a:pt x="21" y="39"/>
                  <a:pt x="21" y="40"/>
                </a:cubicBezTo>
                <a:cubicBezTo>
                  <a:pt x="21" y="41"/>
                  <a:pt x="22" y="42"/>
                  <a:pt x="22" y="43"/>
                </a:cubicBezTo>
                <a:cubicBezTo>
                  <a:pt x="23" y="43"/>
                  <a:pt x="24" y="44"/>
                  <a:pt x="25" y="44"/>
                </a:cubicBezTo>
                <a:close/>
                <a:moveTo>
                  <a:pt x="26" y="47"/>
                </a:moveTo>
                <a:cubicBezTo>
                  <a:pt x="26" y="47"/>
                  <a:pt x="26" y="47"/>
                  <a:pt x="26" y="47"/>
                </a:cubicBezTo>
                <a:cubicBezTo>
                  <a:pt x="26" y="50"/>
                  <a:pt x="26" y="50"/>
                  <a:pt x="26" y="50"/>
                </a:cubicBezTo>
                <a:cubicBezTo>
                  <a:pt x="26" y="51"/>
                  <a:pt x="26" y="52"/>
                  <a:pt x="25" y="52"/>
                </a:cubicBezTo>
                <a:cubicBezTo>
                  <a:pt x="24" y="52"/>
                  <a:pt x="23" y="51"/>
                  <a:pt x="23" y="50"/>
                </a:cubicBezTo>
                <a:cubicBezTo>
                  <a:pt x="23" y="47"/>
                  <a:pt x="23" y="47"/>
                  <a:pt x="23" y="47"/>
                </a:cubicBezTo>
                <a:cubicBezTo>
                  <a:pt x="22" y="46"/>
                  <a:pt x="21" y="46"/>
                  <a:pt x="20" y="45"/>
                </a:cubicBezTo>
                <a:cubicBezTo>
                  <a:pt x="19" y="44"/>
                  <a:pt x="18" y="42"/>
                  <a:pt x="18" y="40"/>
                </a:cubicBezTo>
                <a:cubicBezTo>
                  <a:pt x="18" y="38"/>
                  <a:pt x="19" y="37"/>
                  <a:pt x="20" y="36"/>
                </a:cubicBezTo>
                <a:cubicBezTo>
                  <a:pt x="21" y="34"/>
                  <a:pt x="23" y="34"/>
                  <a:pt x="25" y="34"/>
                </a:cubicBezTo>
                <a:cubicBezTo>
                  <a:pt x="27" y="34"/>
                  <a:pt x="28" y="34"/>
                  <a:pt x="29" y="36"/>
                </a:cubicBezTo>
                <a:cubicBezTo>
                  <a:pt x="31" y="37"/>
                  <a:pt x="31" y="38"/>
                  <a:pt x="31" y="40"/>
                </a:cubicBezTo>
                <a:cubicBezTo>
                  <a:pt x="31" y="42"/>
                  <a:pt x="31" y="44"/>
                  <a:pt x="29" y="45"/>
                </a:cubicBezTo>
                <a:cubicBezTo>
                  <a:pt x="29" y="46"/>
                  <a:pt x="28" y="46"/>
                  <a:pt x="26" y="47"/>
                </a:cubicBezTo>
                <a:close/>
                <a:moveTo>
                  <a:pt x="13" y="24"/>
                </a:moveTo>
                <a:cubicBezTo>
                  <a:pt x="13" y="24"/>
                  <a:pt x="13" y="24"/>
                  <a:pt x="13" y="24"/>
                </a:cubicBezTo>
                <a:cubicBezTo>
                  <a:pt x="37" y="24"/>
                  <a:pt x="37" y="24"/>
                  <a:pt x="37" y="24"/>
                </a:cubicBezTo>
                <a:cubicBezTo>
                  <a:pt x="37" y="17"/>
                  <a:pt x="37" y="17"/>
                  <a:pt x="37" y="17"/>
                </a:cubicBezTo>
                <a:cubicBezTo>
                  <a:pt x="37" y="14"/>
                  <a:pt x="35" y="11"/>
                  <a:pt x="33" y="9"/>
                </a:cubicBezTo>
                <a:cubicBezTo>
                  <a:pt x="31" y="6"/>
                  <a:pt x="28" y="5"/>
                  <a:pt x="25" y="5"/>
                </a:cubicBezTo>
                <a:cubicBezTo>
                  <a:pt x="22" y="5"/>
                  <a:pt x="19" y="6"/>
                  <a:pt x="17" y="8"/>
                </a:cubicBezTo>
                <a:cubicBezTo>
                  <a:pt x="16" y="9"/>
                  <a:pt x="16" y="9"/>
                  <a:pt x="16" y="9"/>
                </a:cubicBezTo>
                <a:cubicBezTo>
                  <a:pt x="14" y="11"/>
                  <a:pt x="13" y="14"/>
                  <a:pt x="13" y="17"/>
                </a:cubicBezTo>
                <a:cubicBezTo>
                  <a:pt x="13" y="24"/>
                  <a:pt x="13" y="24"/>
                  <a:pt x="13" y="24"/>
                </a:cubicBezTo>
                <a:close/>
                <a:moveTo>
                  <a:pt x="43" y="29"/>
                </a:moveTo>
                <a:cubicBezTo>
                  <a:pt x="43" y="29"/>
                  <a:pt x="43" y="29"/>
                  <a:pt x="43" y="29"/>
                </a:cubicBezTo>
                <a:cubicBezTo>
                  <a:pt x="39" y="29"/>
                  <a:pt x="39" y="29"/>
                  <a:pt x="39" y="29"/>
                </a:cubicBezTo>
                <a:cubicBezTo>
                  <a:pt x="39" y="29"/>
                  <a:pt x="39" y="29"/>
                  <a:pt x="39" y="29"/>
                </a:cubicBezTo>
                <a:cubicBezTo>
                  <a:pt x="39" y="29"/>
                  <a:pt x="39" y="29"/>
                  <a:pt x="39" y="29"/>
                </a:cubicBezTo>
                <a:cubicBezTo>
                  <a:pt x="10" y="29"/>
                  <a:pt x="10" y="29"/>
                  <a:pt x="10" y="29"/>
                </a:cubicBezTo>
                <a:cubicBezTo>
                  <a:pt x="10" y="29"/>
                  <a:pt x="10" y="29"/>
                  <a:pt x="10" y="29"/>
                </a:cubicBezTo>
                <a:cubicBezTo>
                  <a:pt x="10" y="29"/>
                  <a:pt x="10" y="29"/>
                  <a:pt x="10" y="29"/>
                </a:cubicBezTo>
                <a:cubicBezTo>
                  <a:pt x="7" y="29"/>
                  <a:pt x="7" y="29"/>
                  <a:pt x="7" y="29"/>
                </a:cubicBezTo>
                <a:cubicBezTo>
                  <a:pt x="7" y="29"/>
                  <a:pt x="6" y="30"/>
                  <a:pt x="6" y="30"/>
                </a:cubicBezTo>
                <a:cubicBezTo>
                  <a:pt x="6" y="30"/>
                  <a:pt x="6" y="30"/>
                  <a:pt x="6" y="30"/>
                </a:cubicBezTo>
                <a:cubicBezTo>
                  <a:pt x="6" y="30"/>
                  <a:pt x="6" y="30"/>
                  <a:pt x="6" y="31"/>
                </a:cubicBezTo>
                <a:cubicBezTo>
                  <a:pt x="6" y="55"/>
                  <a:pt x="6" y="55"/>
                  <a:pt x="6" y="55"/>
                </a:cubicBezTo>
                <a:cubicBezTo>
                  <a:pt x="6" y="55"/>
                  <a:pt x="6" y="55"/>
                  <a:pt x="6" y="55"/>
                </a:cubicBezTo>
                <a:cubicBezTo>
                  <a:pt x="6" y="56"/>
                  <a:pt x="7" y="56"/>
                  <a:pt x="7" y="56"/>
                </a:cubicBezTo>
                <a:cubicBezTo>
                  <a:pt x="43" y="56"/>
                  <a:pt x="43" y="56"/>
                  <a:pt x="43" y="56"/>
                </a:cubicBezTo>
                <a:cubicBezTo>
                  <a:pt x="43" y="56"/>
                  <a:pt x="43" y="56"/>
                  <a:pt x="43" y="56"/>
                </a:cubicBezTo>
                <a:cubicBezTo>
                  <a:pt x="43" y="55"/>
                  <a:pt x="43" y="55"/>
                  <a:pt x="43" y="55"/>
                </a:cubicBezTo>
                <a:cubicBezTo>
                  <a:pt x="44" y="55"/>
                  <a:pt x="44" y="55"/>
                  <a:pt x="44" y="55"/>
                </a:cubicBezTo>
                <a:cubicBezTo>
                  <a:pt x="44" y="31"/>
                  <a:pt x="44" y="31"/>
                  <a:pt x="44" y="31"/>
                </a:cubicBezTo>
                <a:cubicBezTo>
                  <a:pt x="44" y="30"/>
                  <a:pt x="44" y="30"/>
                  <a:pt x="43" y="30"/>
                </a:cubicBezTo>
                <a:cubicBezTo>
                  <a:pt x="43" y="30"/>
                  <a:pt x="43" y="29"/>
                  <a:pt x="43" y="29"/>
                </a:cubicBezTo>
                <a:close/>
                <a:moveTo>
                  <a:pt x="47" y="60"/>
                </a:moveTo>
                <a:cubicBezTo>
                  <a:pt x="47" y="60"/>
                  <a:pt x="47" y="60"/>
                  <a:pt x="47" y="60"/>
                </a:cubicBezTo>
                <a:cubicBezTo>
                  <a:pt x="46" y="60"/>
                  <a:pt x="44" y="60"/>
                  <a:pt x="43" y="59"/>
                </a:cubicBezTo>
                <a:cubicBezTo>
                  <a:pt x="47" y="60"/>
                  <a:pt x="47" y="60"/>
                  <a:pt x="47" y="6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 name="Freeform 6"/>
          <p:cNvSpPr>
            <a:spLocks noEditPoints="1"/>
          </p:cNvSpPr>
          <p:nvPr/>
        </p:nvSpPr>
        <p:spPr bwMode="auto">
          <a:xfrm>
            <a:off x="6315075" y="2928620"/>
            <a:ext cx="412750" cy="412750"/>
          </a:xfrm>
          <a:custGeom>
            <a:avLst/>
            <a:gdLst>
              <a:gd name="T0" fmla="*/ 3 w 69"/>
              <a:gd name="T1" fmla="*/ 0 h 69"/>
              <a:gd name="T2" fmla="*/ 69 w 69"/>
              <a:gd name="T3" fmla="*/ 3 h 69"/>
              <a:gd name="T4" fmla="*/ 69 w 69"/>
              <a:gd name="T5" fmla="*/ 66 h 69"/>
              <a:gd name="T6" fmla="*/ 66 w 69"/>
              <a:gd name="T7" fmla="*/ 69 h 69"/>
              <a:gd name="T8" fmla="*/ 0 w 69"/>
              <a:gd name="T9" fmla="*/ 66 h 69"/>
              <a:gd name="T10" fmla="*/ 0 w 69"/>
              <a:gd name="T11" fmla="*/ 3 h 69"/>
              <a:gd name="T12" fmla="*/ 35 w 69"/>
              <a:gd name="T13" fmla="*/ 50 h 69"/>
              <a:gd name="T14" fmla="*/ 38 w 69"/>
              <a:gd name="T15" fmla="*/ 56 h 69"/>
              <a:gd name="T16" fmla="*/ 53 w 69"/>
              <a:gd name="T17" fmla="*/ 55 h 69"/>
              <a:gd name="T18" fmla="*/ 53 w 69"/>
              <a:gd name="T19" fmla="*/ 41 h 69"/>
              <a:gd name="T20" fmla="*/ 42 w 69"/>
              <a:gd name="T21" fmla="*/ 39 h 69"/>
              <a:gd name="T22" fmla="*/ 54 w 69"/>
              <a:gd name="T23" fmla="*/ 34 h 69"/>
              <a:gd name="T24" fmla="*/ 39 w 69"/>
              <a:gd name="T25" fmla="*/ 28 h 69"/>
              <a:gd name="T26" fmla="*/ 40 w 69"/>
              <a:gd name="T27" fmla="*/ 45 h 69"/>
              <a:gd name="T28" fmla="*/ 48 w 69"/>
              <a:gd name="T29" fmla="*/ 44 h 69"/>
              <a:gd name="T30" fmla="*/ 48 w 69"/>
              <a:gd name="T31" fmla="*/ 53 h 69"/>
              <a:gd name="T32" fmla="*/ 42 w 69"/>
              <a:gd name="T33" fmla="*/ 53 h 69"/>
              <a:gd name="T34" fmla="*/ 35 w 69"/>
              <a:gd name="T35" fmla="*/ 50 h 69"/>
              <a:gd name="T36" fmla="*/ 26 w 69"/>
              <a:gd name="T37" fmla="*/ 58 h 69"/>
              <a:gd name="T38" fmla="*/ 22 w 69"/>
              <a:gd name="T39" fmla="*/ 28 h 69"/>
              <a:gd name="T40" fmla="*/ 13 w 69"/>
              <a:gd name="T41" fmla="*/ 35 h 69"/>
              <a:gd name="T42" fmla="*/ 20 w 69"/>
              <a:gd name="T43" fmla="*/ 36 h 69"/>
              <a:gd name="T44" fmla="*/ 26 w 69"/>
              <a:gd name="T45" fmla="*/ 58 h 69"/>
              <a:gd name="T46" fmla="*/ 6 w 69"/>
              <a:gd name="T47" fmla="*/ 18 h 69"/>
              <a:gd name="T48" fmla="*/ 64 w 69"/>
              <a:gd name="T49" fmla="*/ 6 h 69"/>
              <a:gd name="T50" fmla="*/ 58 w 69"/>
              <a:gd name="T51" fmla="*/ 10 h 69"/>
              <a:gd name="T52" fmla="*/ 53 w 69"/>
              <a:gd name="T53" fmla="*/ 10 h 69"/>
              <a:gd name="T54" fmla="*/ 44 w 69"/>
              <a:gd name="T55" fmla="*/ 6 h 69"/>
              <a:gd name="T56" fmla="*/ 42 w 69"/>
              <a:gd name="T57" fmla="*/ 12 h 69"/>
              <a:gd name="T58" fmla="*/ 39 w 69"/>
              <a:gd name="T59" fmla="*/ 6 h 69"/>
              <a:gd name="T60" fmla="*/ 30 w 69"/>
              <a:gd name="T61" fmla="*/ 10 h 69"/>
              <a:gd name="T62" fmla="*/ 25 w 69"/>
              <a:gd name="T63" fmla="*/ 10 h 69"/>
              <a:gd name="T64" fmla="*/ 16 w 69"/>
              <a:gd name="T65" fmla="*/ 6 h 69"/>
              <a:gd name="T66" fmla="*/ 13 w 69"/>
              <a:gd name="T67" fmla="*/ 12 h 69"/>
              <a:gd name="T68" fmla="*/ 11 w 69"/>
              <a:gd name="T69" fmla="*/ 6 h 69"/>
              <a:gd name="T70" fmla="*/ 6 w 69"/>
              <a:gd name="T71" fmla="*/ 18 h 69"/>
              <a:gd name="T72" fmla="*/ 64 w 69"/>
              <a:gd name="T73" fmla="*/ 21 h 69"/>
              <a:gd name="T74" fmla="*/ 6 w 69"/>
              <a:gd name="T75" fmla="*/ 64 h 69"/>
              <a:gd name="T76" fmla="*/ 64 w 69"/>
              <a:gd name="T77"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 h="69">
                <a:moveTo>
                  <a:pt x="3" y="0"/>
                </a:moveTo>
                <a:cubicBezTo>
                  <a:pt x="3" y="0"/>
                  <a:pt x="3" y="0"/>
                  <a:pt x="3" y="0"/>
                </a:cubicBezTo>
                <a:cubicBezTo>
                  <a:pt x="66" y="0"/>
                  <a:pt x="66" y="0"/>
                  <a:pt x="66" y="0"/>
                </a:cubicBezTo>
                <a:cubicBezTo>
                  <a:pt x="68" y="0"/>
                  <a:pt x="69" y="2"/>
                  <a:pt x="69" y="3"/>
                </a:cubicBezTo>
                <a:cubicBezTo>
                  <a:pt x="69" y="3"/>
                  <a:pt x="69" y="3"/>
                  <a:pt x="69" y="3"/>
                </a:cubicBezTo>
                <a:cubicBezTo>
                  <a:pt x="69" y="66"/>
                  <a:pt x="69" y="66"/>
                  <a:pt x="69" y="66"/>
                </a:cubicBezTo>
                <a:cubicBezTo>
                  <a:pt x="69" y="68"/>
                  <a:pt x="68" y="69"/>
                  <a:pt x="66" y="69"/>
                </a:cubicBezTo>
                <a:cubicBezTo>
                  <a:pt x="66" y="69"/>
                  <a:pt x="66" y="69"/>
                  <a:pt x="66" y="69"/>
                </a:cubicBezTo>
                <a:cubicBezTo>
                  <a:pt x="3" y="69"/>
                  <a:pt x="3" y="69"/>
                  <a:pt x="3" y="69"/>
                </a:cubicBezTo>
                <a:cubicBezTo>
                  <a:pt x="2" y="69"/>
                  <a:pt x="0" y="68"/>
                  <a:pt x="0" y="66"/>
                </a:cubicBezTo>
                <a:cubicBezTo>
                  <a:pt x="0" y="66"/>
                  <a:pt x="0" y="66"/>
                  <a:pt x="0" y="66"/>
                </a:cubicBezTo>
                <a:cubicBezTo>
                  <a:pt x="0" y="3"/>
                  <a:pt x="0" y="3"/>
                  <a:pt x="0" y="3"/>
                </a:cubicBezTo>
                <a:cubicBezTo>
                  <a:pt x="0" y="2"/>
                  <a:pt x="2" y="0"/>
                  <a:pt x="3" y="0"/>
                </a:cubicBezTo>
                <a:close/>
                <a:moveTo>
                  <a:pt x="35" y="50"/>
                </a:moveTo>
                <a:cubicBezTo>
                  <a:pt x="35" y="50"/>
                  <a:pt x="35" y="50"/>
                  <a:pt x="35" y="50"/>
                </a:cubicBezTo>
                <a:cubicBezTo>
                  <a:pt x="35" y="53"/>
                  <a:pt x="36" y="55"/>
                  <a:pt x="38" y="56"/>
                </a:cubicBezTo>
                <a:cubicBezTo>
                  <a:pt x="40" y="58"/>
                  <a:pt x="42" y="59"/>
                  <a:pt x="45" y="59"/>
                </a:cubicBezTo>
                <a:cubicBezTo>
                  <a:pt x="49" y="59"/>
                  <a:pt x="51" y="57"/>
                  <a:pt x="53" y="55"/>
                </a:cubicBezTo>
                <a:cubicBezTo>
                  <a:pt x="55" y="53"/>
                  <a:pt x="55" y="50"/>
                  <a:pt x="55" y="48"/>
                </a:cubicBezTo>
                <a:cubicBezTo>
                  <a:pt x="55" y="45"/>
                  <a:pt x="55" y="43"/>
                  <a:pt x="53" y="41"/>
                </a:cubicBezTo>
                <a:cubicBezTo>
                  <a:pt x="51" y="39"/>
                  <a:pt x="49" y="38"/>
                  <a:pt x="46" y="38"/>
                </a:cubicBezTo>
                <a:cubicBezTo>
                  <a:pt x="45" y="38"/>
                  <a:pt x="44" y="38"/>
                  <a:pt x="42" y="39"/>
                </a:cubicBezTo>
                <a:cubicBezTo>
                  <a:pt x="43" y="34"/>
                  <a:pt x="43" y="34"/>
                  <a:pt x="43" y="34"/>
                </a:cubicBezTo>
                <a:cubicBezTo>
                  <a:pt x="54" y="34"/>
                  <a:pt x="54" y="34"/>
                  <a:pt x="54" y="34"/>
                </a:cubicBezTo>
                <a:cubicBezTo>
                  <a:pt x="54" y="28"/>
                  <a:pt x="54" y="28"/>
                  <a:pt x="54" y="28"/>
                </a:cubicBezTo>
                <a:cubicBezTo>
                  <a:pt x="39" y="28"/>
                  <a:pt x="39" y="28"/>
                  <a:pt x="39" y="28"/>
                </a:cubicBezTo>
                <a:cubicBezTo>
                  <a:pt x="36" y="44"/>
                  <a:pt x="36" y="44"/>
                  <a:pt x="36" y="44"/>
                </a:cubicBezTo>
                <a:cubicBezTo>
                  <a:pt x="40" y="45"/>
                  <a:pt x="40" y="45"/>
                  <a:pt x="40" y="45"/>
                </a:cubicBezTo>
                <a:cubicBezTo>
                  <a:pt x="42" y="43"/>
                  <a:pt x="43" y="42"/>
                  <a:pt x="45" y="42"/>
                </a:cubicBezTo>
                <a:cubicBezTo>
                  <a:pt x="46" y="42"/>
                  <a:pt x="47" y="43"/>
                  <a:pt x="48" y="44"/>
                </a:cubicBezTo>
                <a:cubicBezTo>
                  <a:pt x="49" y="45"/>
                  <a:pt x="49" y="46"/>
                  <a:pt x="49" y="48"/>
                </a:cubicBezTo>
                <a:cubicBezTo>
                  <a:pt x="49" y="50"/>
                  <a:pt x="49" y="52"/>
                  <a:pt x="48" y="53"/>
                </a:cubicBezTo>
                <a:cubicBezTo>
                  <a:pt x="47" y="54"/>
                  <a:pt x="46" y="54"/>
                  <a:pt x="45" y="54"/>
                </a:cubicBezTo>
                <a:cubicBezTo>
                  <a:pt x="44" y="54"/>
                  <a:pt x="43" y="54"/>
                  <a:pt x="42" y="53"/>
                </a:cubicBezTo>
                <a:cubicBezTo>
                  <a:pt x="41" y="52"/>
                  <a:pt x="41" y="51"/>
                  <a:pt x="41" y="50"/>
                </a:cubicBezTo>
                <a:cubicBezTo>
                  <a:pt x="35" y="50"/>
                  <a:pt x="35" y="50"/>
                  <a:pt x="35" y="50"/>
                </a:cubicBezTo>
                <a:close/>
                <a:moveTo>
                  <a:pt x="26" y="58"/>
                </a:moveTo>
                <a:cubicBezTo>
                  <a:pt x="26" y="58"/>
                  <a:pt x="26" y="58"/>
                  <a:pt x="26" y="58"/>
                </a:cubicBezTo>
                <a:cubicBezTo>
                  <a:pt x="26" y="28"/>
                  <a:pt x="26" y="28"/>
                  <a:pt x="26" y="28"/>
                </a:cubicBezTo>
                <a:cubicBezTo>
                  <a:pt x="22" y="28"/>
                  <a:pt x="22" y="28"/>
                  <a:pt x="22" y="28"/>
                </a:cubicBezTo>
                <a:cubicBezTo>
                  <a:pt x="21" y="29"/>
                  <a:pt x="20" y="31"/>
                  <a:pt x="18" y="33"/>
                </a:cubicBezTo>
                <a:cubicBezTo>
                  <a:pt x="16" y="34"/>
                  <a:pt x="14" y="35"/>
                  <a:pt x="13" y="35"/>
                </a:cubicBezTo>
                <a:cubicBezTo>
                  <a:pt x="13" y="41"/>
                  <a:pt x="13" y="41"/>
                  <a:pt x="13" y="41"/>
                </a:cubicBezTo>
                <a:cubicBezTo>
                  <a:pt x="16" y="40"/>
                  <a:pt x="18" y="38"/>
                  <a:pt x="20" y="36"/>
                </a:cubicBezTo>
                <a:cubicBezTo>
                  <a:pt x="20" y="58"/>
                  <a:pt x="20" y="58"/>
                  <a:pt x="20" y="58"/>
                </a:cubicBezTo>
                <a:cubicBezTo>
                  <a:pt x="26" y="58"/>
                  <a:pt x="26" y="58"/>
                  <a:pt x="26" y="58"/>
                </a:cubicBezTo>
                <a:close/>
                <a:moveTo>
                  <a:pt x="6" y="18"/>
                </a:moveTo>
                <a:cubicBezTo>
                  <a:pt x="6" y="18"/>
                  <a:pt x="6" y="18"/>
                  <a:pt x="6" y="18"/>
                </a:cubicBezTo>
                <a:cubicBezTo>
                  <a:pt x="64" y="18"/>
                  <a:pt x="64" y="18"/>
                  <a:pt x="64" y="18"/>
                </a:cubicBezTo>
                <a:cubicBezTo>
                  <a:pt x="64" y="6"/>
                  <a:pt x="64" y="6"/>
                  <a:pt x="64" y="6"/>
                </a:cubicBezTo>
                <a:cubicBezTo>
                  <a:pt x="58" y="6"/>
                  <a:pt x="58" y="6"/>
                  <a:pt x="58" y="6"/>
                </a:cubicBezTo>
                <a:cubicBezTo>
                  <a:pt x="58" y="10"/>
                  <a:pt x="58" y="10"/>
                  <a:pt x="58" y="10"/>
                </a:cubicBezTo>
                <a:cubicBezTo>
                  <a:pt x="58" y="11"/>
                  <a:pt x="57" y="12"/>
                  <a:pt x="56" y="12"/>
                </a:cubicBezTo>
                <a:cubicBezTo>
                  <a:pt x="54" y="12"/>
                  <a:pt x="53" y="11"/>
                  <a:pt x="53" y="10"/>
                </a:cubicBezTo>
                <a:cubicBezTo>
                  <a:pt x="53" y="6"/>
                  <a:pt x="53" y="6"/>
                  <a:pt x="53" y="6"/>
                </a:cubicBezTo>
                <a:cubicBezTo>
                  <a:pt x="44" y="6"/>
                  <a:pt x="44" y="6"/>
                  <a:pt x="44" y="6"/>
                </a:cubicBezTo>
                <a:cubicBezTo>
                  <a:pt x="44" y="10"/>
                  <a:pt x="44" y="10"/>
                  <a:pt x="44" y="10"/>
                </a:cubicBezTo>
                <a:cubicBezTo>
                  <a:pt x="44" y="11"/>
                  <a:pt x="43" y="12"/>
                  <a:pt x="42" y="12"/>
                </a:cubicBezTo>
                <a:cubicBezTo>
                  <a:pt x="40" y="12"/>
                  <a:pt x="39" y="11"/>
                  <a:pt x="39" y="10"/>
                </a:cubicBezTo>
                <a:cubicBezTo>
                  <a:pt x="39" y="6"/>
                  <a:pt x="39" y="6"/>
                  <a:pt x="39" y="6"/>
                </a:cubicBezTo>
                <a:cubicBezTo>
                  <a:pt x="30" y="6"/>
                  <a:pt x="30" y="6"/>
                  <a:pt x="30" y="6"/>
                </a:cubicBezTo>
                <a:cubicBezTo>
                  <a:pt x="30" y="10"/>
                  <a:pt x="30" y="10"/>
                  <a:pt x="30" y="10"/>
                </a:cubicBezTo>
                <a:cubicBezTo>
                  <a:pt x="30" y="11"/>
                  <a:pt x="29" y="12"/>
                  <a:pt x="28" y="12"/>
                </a:cubicBezTo>
                <a:cubicBezTo>
                  <a:pt x="26" y="12"/>
                  <a:pt x="25" y="11"/>
                  <a:pt x="25" y="10"/>
                </a:cubicBezTo>
                <a:cubicBezTo>
                  <a:pt x="25" y="6"/>
                  <a:pt x="25" y="6"/>
                  <a:pt x="25" y="6"/>
                </a:cubicBezTo>
                <a:cubicBezTo>
                  <a:pt x="16" y="6"/>
                  <a:pt x="16" y="6"/>
                  <a:pt x="16" y="6"/>
                </a:cubicBezTo>
                <a:cubicBezTo>
                  <a:pt x="16" y="10"/>
                  <a:pt x="16" y="10"/>
                  <a:pt x="16" y="10"/>
                </a:cubicBezTo>
                <a:cubicBezTo>
                  <a:pt x="16" y="11"/>
                  <a:pt x="15" y="12"/>
                  <a:pt x="13" y="12"/>
                </a:cubicBezTo>
                <a:cubicBezTo>
                  <a:pt x="12" y="12"/>
                  <a:pt x="11" y="11"/>
                  <a:pt x="11" y="10"/>
                </a:cubicBezTo>
                <a:cubicBezTo>
                  <a:pt x="11" y="6"/>
                  <a:pt x="11" y="6"/>
                  <a:pt x="11" y="6"/>
                </a:cubicBezTo>
                <a:cubicBezTo>
                  <a:pt x="6" y="6"/>
                  <a:pt x="6" y="6"/>
                  <a:pt x="6" y="6"/>
                </a:cubicBezTo>
                <a:cubicBezTo>
                  <a:pt x="6" y="18"/>
                  <a:pt x="6" y="18"/>
                  <a:pt x="6" y="18"/>
                </a:cubicBezTo>
                <a:close/>
                <a:moveTo>
                  <a:pt x="64" y="21"/>
                </a:moveTo>
                <a:cubicBezTo>
                  <a:pt x="64" y="21"/>
                  <a:pt x="64" y="21"/>
                  <a:pt x="64" y="21"/>
                </a:cubicBezTo>
                <a:cubicBezTo>
                  <a:pt x="6" y="21"/>
                  <a:pt x="6" y="21"/>
                  <a:pt x="6" y="21"/>
                </a:cubicBezTo>
                <a:cubicBezTo>
                  <a:pt x="6" y="64"/>
                  <a:pt x="6" y="64"/>
                  <a:pt x="6" y="64"/>
                </a:cubicBezTo>
                <a:cubicBezTo>
                  <a:pt x="64" y="64"/>
                  <a:pt x="64" y="64"/>
                  <a:pt x="64" y="64"/>
                </a:cubicBezTo>
                <a:cubicBezTo>
                  <a:pt x="64" y="21"/>
                  <a:pt x="64" y="21"/>
                  <a:pt x="64" y="21"/>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26" name="TextBox 13"/>
          <p:cNvSpPr txBox="1"/>
          <p:nvPr/>
        </p:nvSpPr>
        <p:spPr>
          <a:xfrm>
            <a:off x="7967345" y="4774565"/>
            <a:ext cx="3365500" cy="548640"/>
          </a:xfrm>
          <a:prstGeom prst="rect">
            <a:avLst/>
          </a:prstGeom>
          <a:noFill/>
          <a:ln w="9525">
            <a:noFill/>
          </a:ln>
        </p:spPr>
        <p:txBody>
          <a:bodyPr wrap="square" lIns="0" tIns="0" rIns="0" bIns="0">
            <a:spAutoFit/>
          </a:bodyPr>
          <a:lstStyle/>
          <a:p>
            <a:pPr defTabSz="-635"/>
            <a:r>
              <a:rPr lang="en-US" alt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通过以上</a:t>
            </a:r>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操作我们成功</a:t>
            </a:r>
            <a:r>
              <a:rPr lang="en-US" alt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完成一个记账本的基本功能</a:t>
            </a:r>
            <a:endParaRPr lang="en-US" altLang="zh-CN"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7" name="TextBox 13"/>
          <p:cNvSpPr txBox="1"/>
          <p:nvPr/>
        </p:nvSpPr>
        <p:spPr>
          <a:xfrm>
            <a:off x="1185545" y="4528820"/>
            <a:ext cx="2564130" cy="1371600"/>
          </a:xfrm>
          <a:prstGeom prst="rect">
            <a:avLst/>
          </a:prstGeom>
          <a:noFill/>
          <a:ln w="9525">
            <a:noFill/>
          </a:ln>
        </p:spPr>
        <p:txBody>
          <a:bodyPr wrap="square" lIns="0" tIns="0" rIns="0" bIns="0">
            <a:spAutoFit/>
          </a:bodyPr>
          <a:lstStyle/>
          <a:p>
            <a:pPr defTabSz="-635"/>
            <a:r>
              <a:rPr lang="zh-CN" altLang="en-US"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接下来我们将会继续完善记账功能，其中会包含一些前后收支的比较、各项消费支出所占的比例和一些查询功能等</a:t>
            </a:r>
            <a:r>
              <a:rPr lang="zh-CN" altLang="en-US" sz="1200"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8" name="TextBox 13"/>
          <p:cNvSpPr txBox="1"/>
          <p:nvPr/>
        </p:nvSpPr>
        <p:spPr>
          <a:xfrm>
            <a:off x="1185545" y="1980565"/>
            <a:ext cx="2564130" cy="1371600"/>
          </a:xfrm>
          <a:prstGeom prst="rect">
            <a:avLst/>
          </a:prstGeom>
          <a:noFill/>
          <a:ln w="9525">
            <a:noFill/>
          </a:ln>
        </p:spPr>
        <p:txBody>
          <a:bodyPr wrap="square" lIns="0" tIns="0" rIns="0" bIns="0">
            <a:spAutoFit/>
          </a:bodyPr>
          <a:lstStyle/>
          <a:p>
            <a:pPr defTabSz="-635"/>
            <a:r>
              <a:rPr lang="en-US" altLang="zh-CN" dirty="0">
                <a:solidFill>
                  <a:schemeClr val="bg1">
                    <a:lumMod val="75000"/>
                  </a:schemeClr>
                </a:solidFill>
                <a:latin typeface="黑体" panose="02010609060101010101" pitchFamily="49" charset="-122"/>
                <a:ea typeface="黑体" panose="02010609060101010101" pitchFamily="49" charset="-122"/>
                <a:cs typeface="Calibri" panose="020F0502020204030204" pitchFamily="18" charset="0"/>
              </a:rPr>
              <a:t>当前我们所设计的记账程序主要包含以下功能：记录收支数额，消费场所，消费类型，记账时间（年、月、日）和第几次记录等</a:t>
            </a:r>
            <a:endParaRPr lang="en-US" altLang="zh-CN" dirty="0">
              <a:solidFill>
                <a:schemeClr val="tx1">
                  <a:lumMod val="85000"/>
                  <a:lumOff val="15000"/>
                </a:schemeClr>
              </a:solidFill>
              <a:latin typeface="黑体" panose="02010609060101010101" pitchFamily="49" charset="-122"/>
              <a:ea typeface="黑体" panose="02010609060101010101" pitchFamily="49" charset="-122"/>
              <a:cs typeface="Calibri" panose="020F05020202040302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advTm="9497">
        <p14:switch dir="r"/>
      </p:transition>
    </mc:Choice>
    <mc:Fallback>
      <p:transition spd="slow" advTm="9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281"/>
                                        </p:tgtEl>
                                        <p:attrNameLst>
                                          <p:attrName>style.visibility</p:attrName>
                                        </p:attrNameLst>
                                      </p:cBhvr>
                                      <p:to>
                                        <p:strVal val="visible"/>
                                      </p:to>
                                    </p:set>
                                    <p:animEffect transition="in" filter="fade">
                                      <p:cBhvr>
                                        <p:cTn id="39" dur="1000"/>
                                        <p:tgtEl>
                                          <p:spTgt spid="11281"/>
                                        </p:tgtEl>
                                      </p:cBhvr>
                                    </p:animEffect>
                                    <p:anim calcmode="lin" valueType="num">
                                      <p:cBhvr>
                                        <p:cTn id="40" dur="1000" fill="hold"/>
                                        <p:tgtEl>
                                          <p:spTgt spid="11281"/>
                                        </p:tgtEl>
                                        <p:attrNameLst>
                                          <p:attrName>ppt_x</p:attrName>
                                        </p:attrNameLst>
                                      </p:cBhvr>
                                      <p:tavLst>
                                        <p:tav tm="0">
                                          <p:val>
                                            <p:strVal val="#ppt_x"/>
                                          </p:val>
                                        </p:tav>
                                        <p:tav tm="100000">
                                          <p:val>
                                            <p:strVal val="#ppt_x"/>
                                          </p:val>
                                        </p:tav>
                                      </p:tavLst>
                                    </p:anim>
                                    <p:anim calcmode="lin" valueType="num">
                                      <p:cBhvr>
                                        <p:cTn id="41" dur="1000" fill="hold"/>
                                        <p:tgtEl>
                                          <p:spTgt spid="1128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1283"/>
                                        </p:tgtEl>
                                        <p:attrNameLst>
                                          <p:attrName>style.visibility</p:attrName>
                                        </p:attrNameLst>
                                      </p:cBhvr>
                                      <p:to>
                                        <p:strVal val="visible"/>
                                      </p:to>
                                    </p:set>
                                    <p:animEffect transition="in" filter="fade">
                                      <p:cBhvr>
                                        <p:cTn id="46" dur="1000"/>
                                        <p:tgtEl>
                                          <p:spTgt spid="11283"/>
                                        </p:tgtEl>
                                      </p:cBhvr>
                                    </p:animEffect>
                                    <p:anim calcmode="lin" valueType="num">
                                      <p:cBhvr>
                                        <p:cTn id="47" dur="1000" fill="hold"/>
                                        <p:tgtEl>
                                          <p:spTgt spid="11283"/>
                                        </p:tgtEl>
                                        <p:attrNameLst>
                                          <p:attrName>ppt_x</p:attrName>
                                        </p:attrNameLst>
                                      </p:cBhvr>
                                      <p:tavLst>
                                        <p:tav tm="0">
                                          <p:val>
                                            <p:strVal val="#ppt_x"/>
                                          </p:val>
                                        </p:tav>
                                        <p:tav tm="100000">
                                          <p:val>
                                            <p:strVal val="#ppt_x"/>
                                          </p:val>
                                        </p:tav>
                                      </p:tavLst>
                                    </p:anim>
                                    <p:anim calcmode="lin" valueType="num">
                                      <p:cBhvr>
                                        <p:cTn id="48" dur="1000" fill="hold"/>
                                        <p:tgtEl>
                                          <p:spTgt spid="1128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1285"/>
                                        </p:tgtEl>
                                        <p:attrNameLst>
                                          <p:attrName>style.visibility</p:attrName>
                                        </p:attrNameLst>
                                      </p:cBhvr>
                                      <p:to>
                                        <p:strVal val="visible"/>
                                      </p:to>
                                    </p:set>
                                    <p:animEffect transition="in" filter="fade">
                                      <p:cBhvr>
                                        <p:cTn id="58" dur="1000"/>
                                        <p:tgtEl>
                                          <p:spTgt spid="11285"/>
                                        </p:tgtEl>
                                      </p:cBhvr>
                                    </p:animEffect>
                                    <p:anim calcmode="lin" valueType="num">
                                      <p:cBhvr>
                                        <p:cTn id="59" dur="1000" fill="hold"/>
                                        <p:tgtEl>
                                          <p:spTgt spid="11285"/>
                                        </p:tgtEl>
                                        <p:attrNameLst>
                                          <p:attrName>ppt_x</p:attrName>
                                        </p:attrNameLst>
                                      </p:cBhvr>
                                      <p:tavLst>
                                        <p:tav tm="0">
                                          <p:val>
                                            <p:strVal val="#ppt_x"/>
                                          </p:val>
                                        </p:tav>
                                        <p:tav tm="100000">
                                          <p:val>
                                            <p:strVal val="#ppt_x"/>
                                          </p:val>
                                        </p:tav>
                                      </p:tavLst>
                                    </p:anim>
                                    <p:anim calcmode="lin" valueType="num">
                                      <p:cBhvr>
                                        <p:cTn id="60" dur="1000" fill="hold"/>
                                        <p:tgtEl>
                                          <p:spTgt spid="1128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286"/>
                                        </p:tgtEl>
                                        <p:attrNameLst>
                                          <p:attrName>style.visibility</p:attrName>
                                        </p:attrNameLst>
                                      </p:cBhvr>
                                      <p:to>
                                        <p:strVal val="visible"/>
                                      </p:to>
                                    </p:set>
                                    <p:animEffect transition="in" filter="fade">
                                      <p:cBhvr>
                                        <p:cTn id="63" dur="1000"/>
                                        <p:tgtEl>
                                          <p:spTgt spid="11286"/>
                                        </p:tgtEl>
                                      </p:cBhvr>
                                    </p:animEffect>
                                    <p:anim calcmode="lin" valueType="num">
                                      <p:cBhvr>
                                        <p:cTn id="64" dur="1000" fill="hold"/>
                                        <p:tgtEl>
                                          <p:spTgt spid="11286"/>
                                        </p:tgtEl>
                                        <p:attrNameLst>
                                          <p:attrName>ppt_x</p:attrName>
                                        </p:attrNameLst>
                                      </p:cBhvr>
                                      <p:tavLst>
                                        <p:tav tm="0">
                                          <p:val>
                                            <p:strVal val="#ppt_x"/>
                                          </p:val>
                                        </p:tav>
                                        <p:tav tm="100000">
                                          <p:val>
                                            <p:strVal val="#ppt_x"/>
                                          </p:val>
                                        </p:tav>
                                      </p:tavLst>
                                    </p:anim>
                                    <p:anim calcmode="lin" valueType="num">
                                      <p:cBhvr>
                                        <p:cTn id="65" dur="1000" fill="hold"/>
                                        <p:tgtEl>
                                          <p:spTgt spid="1128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287"/>
                                        </p:tgtEl>
                                        <p:attrNameLst>
                                          <p:attrName>style.visibility</p:attrName>
                                        </p:attrNameLst>
                                      </p:cBhvr>
                                      <p:to>
                                        <p:strVal val="visible"/>
                                      </p:to>
                                    </p:set>
                                    <p:animEffect transition="in" filter="fade">
                                      <p:cBhvr>
                                        <p:cTn id="70" dur="1000"/>
                                        <p:tgtEl>
                                          <p:spTgt spid="11287"/>
                                        </p:tgtEl>
                                      </p:cBhvr>
                                    </p:animEffect>
                                    <p:anim calcmode="lin" valueType="num">
                                      <p:cBhvr>
                                        <p:cTn id="71" dur="1000" fill="hold"/>
                                        <p:tgtEl>
                                          <p:spTgt spid="11287"/>
                                        </p:tgtEl>
                                        <p:attrNameLst>
                                          <p:attrName>ppt_x</p:attrName>
                                        </p:attrNameLst>
                                      </p:cBhvr>
                                      <p:tavLst>
                                        <p:tav tm="0">
                                          <p:val>
                                            <p:strVal val="#ppt_x"/>
                                          </p:val>
                                        </p:tav>
                                        <p:tav tm="100000">
                                          <p:val>
                                            <p:strVal val="#ppt_x"/>
                                          </p:val>
                                        </p:tav>
                                      </p:tavLst>
                                    </p:anim>
                                    <p:anim calcmode="lin" valueType="num">
                                      <p:cBhvr>
                                        <p:cTn id="72" dur="1000" fill="hold"/>
                                        <p:tgtEl>
                                          <p:spTgt spid="11287"/>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281" grpId="0"/>
      <p:bldP spid="11283" grpId="0"/>
      <p:bldP spid="11285" grpId="0"/>
      <p:bldP spid="11286" grpId="0"/>
      <p:bldP spid="11287" grpId="0"/>
      <p:bldP spid="2" grpId="0" bldLvl="0" animBg="1"/>
      <p:bldP spid="72" grpId="0" bldLvl="0" animBg="1"/>
      <p:bldP spid="111" grpId="0" bldLvl="0" animBg="1"/>
      <p:bldP spid="3" grpId="0" bldLvl="0" animBg="1"/>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p:cNvSpPr txBox="1"/>
          <p:nvPr/>
        </p:nvSpPr>
        <p:spPr>
          <a:xfrm>
            <a:off x="8943703" y="538480"/>
            <a:ext cx="2386872"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1.3</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技术分享</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3" name="Freeform 3"/>
          <p:cNvSpPr/>
          <p:nvPr/>
        </p:nvSpPr>
        <p:spPr>
          <a:xfrm>
            <a:off x="1363" y="1364235"/>
            <a:ext cx="11519992" cy="3084779"/>
          </a:xfrm>
          <a:custGeom>
            <a:avLst/>
            <a:gdLst>
              <a:gd name="connsiteX0" fmla="*/ 11519992 w 11519992"/>
              <a:gd name="connsiteY0" fmla="*/ 3084779 h 3084779"/>
              <a:gd name="connsiteX1" fmla="*/ 0 w 11519992"/>
              <a:gd name="connsiteY1" fmla="*/ 3084779 h 3084779"/>
              <a:gd name="connsiteX2" fmla="*/ 0 w 11519992"/>
              <a:gd name="connsiteY2" fmla="*/ 0 h 3084779"/>
              <a:gd name="connsiteX3" fmla="*/ 11519992 w 11519992"/>
              <a:gd name="connsiteY3" fmla="*/ 0 h 3084779"/>
              <a:gd name="connsiteX4" fmla="*/ 11519992 w 11519992"/>
              <a:gd name="connsiteY4" fmla="*/ 3084779 h 30847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19992" h="3084779">
                <a:moveTo>
                  <a:pt x="11519992" y="3084779"/>
                </a:moveTo>
                <a:lnTo>
                  <a:pt x="0" y="3084779"/>
                </a:lnTo>
                <a:lnTo>
                  <a:pt x="0" y="0"/>
                </a:lnTo>
                <a:lnTo>
                  <a:pt x="11519992" y="0"/>
                </a:lnTo>
                <a:lnTo>
                  <a:pt x="11519992" y="3084779"/>
                </a:lnTo>
              </a:path>
            </a:pathLst>
          </a:custGeom>
          <a:blipFill rotWithShape="1">
            <a:blip r:embed="rId1" cstate="print"/>
            <a:tile tx="0" ty="-2108200" sx="100000" sy="100000" flip="none" algn="tl"/>
          </a:blip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38200" y="2809874"/>
            <a:ext cx="4911969" cy="3318363"/>
          </a:xfrm>
          <a:prstGeom prst="rect">
            <a:avLst/>
          </a:prstGeom>
          <a:solidFill>
            <a:srgbClr val="DAB96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
          <p:cNvSpPr txBox="1"/>
          <p:nvPr/>
        </p:nvSpPr>
        <p:spPr>
          <a:xfrm>
            <a:off x="1133475" y="3208655"/>
            <a:ext cx="3741420" cy="1722120"/>
          </a:xfrm>
          <a:prstGeom prst="rect">
            <a:avLst/>
          </a:prstGeom>
          <a:noFill/>
        </p:spPr>
        <p:txBody>
          <a:bodyPr wrap="square" lIns="0" tIns="0" rIns="0" rtlCol="0">
            <a:spAutoFit/>
          </a:bodyPr>
          <a:lstStyle/>
          <a:p>
            <a:pPr defTabSz="-635"/>
            <a:r>
              <a:rPr lang="en-US" altLang="zh-CN" sz="3200" dirty="0">
                <a:solidFill>
                  <a:schemeClr val="bg1"/>
                </a:solidFill>
                <a:latin typeface="黑体" panose="02010609060101010101" pitchFamily="49" charset="-122"/>
                <a:ea typeface="黑体" panose="02010609060101010101" pitchFamily="49" charset="-122"/>
                <a:cs typeface="Calibri" panose="020F0502020204030204" pitchFamily="18" charset="0"/>
              </a:rPr>
              <a:t>1.3.1 </a:t>
            </a:r>
            <a:r>
              <a:rPr lang="zh-CN" altLang="en-US" sz="3200" dirty="0">
                <a:solidFill>
                  <a:schemeClr val="bg1"/>
                </a:solidFill>
                <a:latin typeface="黑体" panose="02010609060101010101" pitchFamily="49" charset="-122"/>
                <a:ea typeface="黑体" panose="02010609060101010101" pitchFamily="49" charset="-122"/>
                <a:cs typeface="Calibri" panose="020F0502020204030204" pitchFamily="18" charset="0"/>
              </a:rPr>
              <a:t>匈牙利标记法</a:t>
            </a:r>
            <a:endParaRPr lang="zh-CN" altLang="en-US" sz="3200" dirty="0">
              <a:solidFill>
                <a:schemeClr val="bg1"/>
              </a:solidFill>
              <a:latin typeface="黑体" panose="02010609060101010101" pitchFamily="49" charset="-122"/>
              <a:ea typeface="黑体" panose="02010609060101010101" pitchFamily="49" charset="-122"/>
              <a:cs typeface="Calibri" panose="020F0502020204030204" pitchFamily="18" charset="0"/>
            </a:endParaRPr>
          </a:p>
          <a:p>
            <a:pPr defTabSz="-635"/>
            <a:endParaRPr lang="en-US" altLang="zh-CN" sz="3200" dirty="0">
              <a:solidFill>
                <a:schemeClr val="bg1"/>
              </a:solidFill>
              <a:latin typeface="黑体" panose="02010609060101010101" pitchFamily="49" charset="-122"/>
              <a:ea typeface="黑体" panose="02010609060101010101" pitchFamily="49" charset="-122"/>
              <a:cs typeface="Calibri" panose="020F0502020204030204" pitchFamily="18" charset="0"/>
            </a:endParaRPr>
          </a:p>
          <a:p>
            <a:pPr defTabSz="-635"/>
            <a:r>
              <a:rPr lang="en-US" sz="3200" dirty="0">
                <a:solidFill>
                  <a:schemeClr val="bg1"/>
                </a:solidFill>
                <a:latin typeface="黑体" panose="02010609060101010101" pitchFamily="49" charset="-122"/>
                <a:ea typeface="黑体" panose="02010609060101010101" pitchFamily="49" charset="-122"/>
                <a:cs typeface="Calibri" panose="020F0502020204030204" pitchFamily="18" charset="0"/>
              </a:rPr>
              <a:t>1.3.2 </a:t>
            </a:r>
            <a:r>
              <a:rPr lang="zh-CN" altLang="en-US" sz="3200" dirty="0">
                <a:solidFill>
                  <a:schemeClr val="bg1"/>
                </a:solidFill>
                <a:latin typeface="黑体" panose="02010609060101010101" pitchFamily="49" charset="-122"/>
                <a:ea typeface="黑体" panose="02010609060101010101" pitchFamily="49" charset="-122"/>
                <a:cs typeface="Calibri" panose="020F0502020204030204" pitchFamily="18" charset="0"/>
              </a:rPr>
              <a:t>修改日志</a:t>
            </a:r>
            <a:endParaRPr lang="en-US" altLang="zh-CN" sz="3200" dirty="0">
              <a:solidFill>
                <a:schemeClr val="bg1"/>
              </a:solidFill>
              <a:latin typeface="黑体" panose="02010609060101010101" pitchFamily="49" charset="-122"/>
              <a:ea typeface="黑体" panose="02010609060101010101" pitchFamily="49" charset="-122"/>
              <a:cs typeface="Calibri" panose="020F0502020204030204" pitchFamily="18" charset="0"/>
            </a:endParaRPr>
          </a:p>
          <a:p>
            <a:pPr algn="l" defTabSz="-635">
              <a:lnSpc>
                <a:spcPct val="100000"/>
              </a:lnSpc>
            </a:pPr>
            <a:endParaRPr lang="en-US" altLang="zh-CN" sz="1400" dirty="0">
              <a:solidFill>
                <a:schemeClr val="bg1"/>
              </a:solidFill>
              <a:latin typeface="Calibri Light" panose="020F0302020204030204" charset="0"/>
              <a:cs typeface="Calibri" panose="020F0502020204030204" pitchFamily="18"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50" advTm="6641">
        <p14:switch dir="r"/>
      </p:transition>
    </mc:Choice>
    <mc:Fallback>
      <p:transition spd="slow" advTm="66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2"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2"/>
          <p:cNvGrpSpPr/>
          <p:nvPr/>
        </p:nvGrpSpPr>
        <p:grpSpPr>
          <a:xfrm>
            <a:off x="7413172" y="2595971"/>
            <a:ext cx="3697605" cy="1892935"/>
            <a:chOff x="1462" y="2639"/>
            <a:chExt cx="10788" cy="5522"/>
          </a:xfrm>
          <a:solidFill>
            <a:srgbClr val="E4AE57"/>
          </a:solidFill>
        </p:grpSpPr>
        <p:sp>
          <p:nvSpPr>
            <p:cNvPr id="682" name="Freeform 250"/>
            <p:cNvSpPr/>
            <p:nvPr/>
          </p:nvSpPr>
          <p:spPr bwMode="auto">
            <a:xfrm>
              <a:off x="10661" y="5615"/>
              <a:ext cx="42" cy="13"/>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3" name="Freeform 251"/>
            <p:cNvSpPr/>
            <p:nvPr/>
          </p:nvSpPr>
          <p:spPr bwMode="auto">
            <a:xfrm>
              <a:off x="10483" y="6898"/>
              <a:ext cx="568" cy="1118"/>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4" name="Freeform 252"/>
            <p:cNvSpPr/>
            <p:nvPr/>
          </p:nvSpPr>
          <p:spPr bwMode="auto">
            <a:xfrm>
              <a:off x="10621" y="8034"/>
              <a:ext cx="98" cy="93"/>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5" name="Freeform 253"/>
            <p:cNvSpPr/>
            <p:nvPr/>
          </p:nvSpPr>
          <p:spPr bwMode="auto">
            <a:xfrm>
              <a:off x="10592" y="6505"/>
              <a:ext cx="342" cy="431"/>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6" name="Freeform 254"/>
            <p:cNvSpPr/>
            <p:nvPr/>
          </p:nvSpPr>
          <p:spPr bwMode="auto">
            <a:xfrm>
              <a:off x="10470" y="6041"/>
              <a:ext cx="1125" cy="1263"/>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7" name="Freeform 255"/>
            <p:cNvSpPr/>
            <p:nvPr/>
          </p:nvSpPr>
          <p:spPr bwMode="auto">
            <a:xfrm>
              <a:off x="10029" y="5615"/>
              <a:ext cx="21" cy="83"/>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8" name="Freeform 256"/>
            <p:cNvSpPr/>
            <p:nvPr/>
          </p:nvSpPr>
          <p:spPr bwMode="auto">
            <a:xfrm>
              <a:off x="8530" y="3425"/>
              <a:ext cx="2465" cy="1376"/>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9" name="Freeform 257"/>
            <p:cNvSpPr/>
            <p:nvPr/>
          </p:nvSpPr>
          <p:spPr bwMode="auto">
            <a:xfrm>
              <a:off x="8899" y="4455"/>
              <a:ext cx="143" cy="90"/>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0" name="Freeform 258"/>
            <p:cNvSpPr/>
            <p:nvPr/>
          </p:nvSpPr>
          <p:spPr bwMode="auto">
            <a:xfrm>
              <a:off x="8965" y="3265"/>
              <a:ext cx="302" cy="208"/>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1" name="Freeform 259"/>
            <p:cNvSpPr/>
            <p:nvPr/>
          </p:nvSpPr>
          <p:spPr bwMode="auto">
            <a:xfrm>
              <a:off x="9056" y="3075"/>
              <a:ext cx="210" cy="115"/>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2" name="Freeform 260"/>
            <p:cNvSpPr/>
            <p:nvPr/>
          </p:nvSpPr>
          <p:spPr bwMode="auto">
            <a:xfrm>
              <a:off x="9167" y="3340"/>
              <a:ext cx="517" cy="281"/>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3" name="Freeform 261"/>
            <p:cNvSpPr/>
            <p:nvPr/>
          </p:nvSpPr>
          <p:spPr bwMode="auto">
            <a:xfrm>
              <a:off x="9202" y="3120"/>
              <a:ext cx="356" cy="155"/>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4" name="Freeform 262"/>
            <p:cNvSpPr/>
            <p:nvPr/>
          </p:nvSpPr>
          <p:spPr bwMode="auto">
            <a:xfrm>
              <a:off x="9557" y="2957"/>
              <a:ext cx="183" cy="95"/>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5" name="Freeform 263"/>
            <p:cNvSpPr/>
            <p:nvPr/>
          </p:nvSpPr>
          <p:spPr bwMode="auto">
            <a:xfrm>
              <a:off x="9639" y="3140"/>
              <a:ext cx="149" cy="98"/>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6" name="Freeform 264"/>
            <p:cNvSpPr/>
            <p:nvPr/>
          </p:nvSpPr>
          <p:spPr bwMode="auto">
            <a:xfrm>
              <a:off x="9642" y="3310"/>
              <a:ext cx="172" cy="153"/>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7" name="Freeform 265"/>
            <p:cNvSpPr/>
            <p:nvPr/>
          </p:nvSpPr>
          <p:spPr bwMode="auto">
            <a:xfrm>
              <a:off x="9764" y="2982"/>
              <a:ext cx="103" cy="78"/>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8" name="Freeform 266"/>
            <p:cNvSpPr/>
            <p:nvPr/>
          </p:nvSpPr>
          <p:spPr bwMode="auto">
            <a:xfrm>
              <a:off x="9801" y="3102"/>
              <a:ext cx="499" cy="173"/>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9" name="Freeform 267"/>
            <p:cNvSpPr/>
            <p:nvPr/>
          </p:nvSpPr>
          <p:spPr bwMode="auto">
            <a:xfrm>
              <a:off x="9822" y="2807"/>
              <a:ext cx="321" cy="231"/>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0" name="Freeform 268"/>
            <p:cNvSpPr/>
            <p:nvPr/>
          </p:nvSpPr>
          <p:spPr bwMode="auto">
            <a:xfrm>
              <a:off x="9822" y="3202"/>
              <a:ext cx="77" cy="60"/>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1" name="Freeform 269"/>
            <p:cNvSpPr/>
            <p:nvPr/>
          </p:nvSpPr>
          <p:spPr bwMode="auto">
            <a:xfrm>
              <a:off x="9825" y="3060"/>
              <a:ext cx="85" cy="20"/>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2" name="Freeform 270"/>
            <p:cNvSpPr/>
            <p:nvPr/>
          </p:nvSpPr>
          <p:spPr bwMode="auto">
            <a:xfrm>
              <a:off x="9841" y="3300"/>
              <a:ext cx="154" cy="125"/>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3" name="Freeform 271"/>
            <p:cNvSpPr/>
            <p:nvPr/>
          </p:nvSpPr>
          <p:spPr bwMode="auto">
            <a:xfrm>
              <a:off x="9944" y="2671"/>
              <a:ext cx="886" cy="496"/>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4" name="Freeform 272"/>
            <p:cNvSpPr/>
            <p:nvPr/>
          </p:nvSpPr>
          <p:spPr bwMode="auto">
            <a:xfrm>
              <a:off x="10000" y="3313"/>
              <a:ext cx="828" cy="644"/>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5" name="Freeform 273"/>
            <p:cNvSpPr/>
            <p:nvPr/>
          </p:nvSpPr>
          <p:spPr bwMode="auto">
            <a:xfrm>
              <a:off x="10085" y="3756"/>
              <a:ext cx="191" cy="140"/>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6" name="Freeform 274"/>
            <p:cNvSpPr/>
            <p:nvPr/>
          </p:nvSpPr>
          <p:spPr bwMode="auto">
            <a:xfrm>
              <a:off x="10889" y="4418"/>
              <a:ext cx="191" cy="208"/>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7" name="Freeform 275"/>
            <p:cNvSpPr/>
            <p:nvPr/>
          </p:nvSpPr>
          <p:spPr bwMode="auto">
            <a:xfrm>
              <a:off x="10422" y="6758"/>
              <a:ext cx="239" cy="1321"/>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8" name="Freeform 276"/>
            <p:cNvSpPr/>
            <p:nvPr/>
          </p:nvSpPr>
          <p:spPr bwMode="auto">
            <a:xfrm>
              <a:off x="10433" y="7868"/>
              <a:ext cx="19" cy="50"/>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9" name="Freeform 277"/>
            <p:cNvSpPr/>
            <p:nvPr/>
          </p:nvSpPr>
          <p:spPr bwMode="auto">
            <a:xfrm>
              <a:off x="10454" y="7600"/>
              <a:ext cx="16" cy="60"/>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0" name="Freeform 278"/>
            <p:cNvSpPr/>
            <p:nvPr/>
          </p:nvSpPr>
          <p:spPr bwMode="auto">
            <a:xfrm>
              <a:off x="10472" y="8064"/>
              <a:ext cx="40" cy="28"/>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1" name="Freeform 279"/>
            <p:cNvSpPr/>
            <p:nvPr/>
          </p:nvSpPr>
          <p:spPr bwMode="auto">
            <a:xfrm>
              <a:off x="10480" y="8004"/>
              <a:ext cx="56" cy="63"/>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2" name="Freeform 280"/>
            <p:cNvSpPr/>
            <p:nvPr/>
          </p:nvSpPr>
          <p:spPr bwMode="auto">
            <a:xfrm>
              <a:off x="10523" y="8084"/>
              <a:ext cx="29" cy="18"/>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3" name="Freeform 281"/>
            <p:cNvSpPr/>
            <p:nvPr/>
          </p:nvSpPr>
          <p:spPr bwMode="auto">
            <a:xfrm>
              <a:off x="10544" y="8034"/>
              <a:ext cx="80" cy="93"/>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4" name="Freeform 282"/>
            <p:cNvSpPr/>
            <p:nvPr/>
          </p:nvSpPr>
          <p:spPr bwMode="auto">
            <a:xfrm>
              <a:off x="10584" y="8141"/>
              <a:ext cx="58" cy="20"/>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5" name="Freeform 283"/>
            <p:cNvSpPr/>
            <p:nvPr/>
          </p:nvSpPr>
          <p:spPr bwMode="auto">
            <a:xfrm>
              <a:off x="10640" y="8129"/>
              <a:ext cx="29" cy="13"/>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6" name="Freeform 284"/>
            <p:cNvSpPr/>
            <p:nvPr/>
          </p:nvSpPr>
          <p:spPr bwMode="auto">
            <a:xfrm>
              <a:off x="10326" y="5813"/>
              <a:ext cx="345" cy="521"/>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7" name="Freeform 285"/>
            <p:cNvSpPr/>
            <p:nvPr/>
          </p:nvSpPr>
          <p:spPr bwMode="auto">
            <a:xfrm>
              <a:off x="10128" y="5856"/>
              <a:ext cx="90" cy="85"/>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8" name="Freeform 286"/>
            <p:cNvSpPr/>
            <p:nvPr/>
          </p:nvSpPr>
          <p:spPr bwMode="auto">
            <a:xfrm>
              <a:off x="10149" y="5465"/>
              <a:ext cx="310" cy="105"/>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9" name="Freeform 287"/>
            <p:cNvSpPr/>
            <p:nvPr/>
          </p:nvSpPr>
          <p:spPr bwMode="auto">
            <a:xfrm>
              <a:off x="10531" y="5570"/>
              <a:ext cx="93" cy="58"/>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0" name="Freeform 288"/>
            <p:cNvSpPr/>
            <p:nvPr/>
          </p:nvSpPr>
          <p:spPr bwMode="auto">
            <a:xfrm>
              <a:off x="10268" y="6159"/>
              <a:ext cx="162" cy="198"/>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1" name="Freeform 289"/>
            <p:cNvSpPr/>
            <p:nvPr/>
          </p:nvSpPr>
          <p:spPr bwMode="auto">
            <a:xfrm>
              <a:off x="10000" y="5746"/>
              <a:ext cx="69" cy="33"/>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2" name="Freeform 290"/>
            <p:cNvSpPr/>
            <p:nvPr/>
          </p:nvSpPr>
          <p:spPr bwMode="auto">
            <a:xfrm>
              <a:off x="10844" y="7976"/>
              <a:ext cx="45" cy="30"/>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3" name="Freeform 291"/>
            <p:cNvSpPr/>
            <p:nvPr/>
          </p:nvSpPr>
          <p:spPr bwMode="auto">
            <a:xfrm>
              <a:off x="10878" y="7976"/>
              <a:ext cx="50" cy="30"/>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4" name="Freeform 292"/>
            <p:cNvSpPr/>
            <p:nvPr/>
          </p:nvSpPr>
          <p:spPr bwMode="auto">
            <a:xfrm>
              <a:off x="11032" y="6029"/>
              <a:ext cx="82" cy="110"/>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5" name="Freeform 293"/>
            <p:cNvSpPr/>
            <p:nvPr/>
          </p:nvSpPr>
          <p:spPr bwMode="auto">
            <a:xfrm>
              <a:off x="10496" y="2639"/>
              <a:ext cx="1754" cy="1403"/>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6" name="Freeform 294"/>
            <p:cNvSpPr/>
            <p:nvPr/>
          </p:nvSpPr>
          <p:spPr bwMode="auto">
            <a:xfrm>
              <a:off x="9936" y="5633"/>
              <a:ext cx="114" cy="138"/>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7" name="Freeform 295"/>
            <p:cNvSpPr/>
            <p:nvPr/>
          </p:nvSpPr>
          <p:spPr bwMode="auto">
            <a:xfrm>
              <a:off x="10833" y="5941"/>
              <a:ext cx="135" cy="215"/>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8" name="Freeform 296"/>
            <p:cNvSpPr/>
            <p:nvPr/>
          </p:nvSpPr>
          <p:spPr bwMode="auto">
            <a:xfrm>
              <a:off x="10454" y="5570"/>
              <a:ext cx="77" cy="58"/>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9" name="Freeform 297"/>
            <p:cNvSpPr/>
            <p:nvPr/>
          </p:nvSpPr>
          <p:spPr bwMode="auto">
            <a:xfrm>
              <a:off x="10021" y="5698"/>
              <a:ext cx="175" cy="95"/>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0" name="Freeform 298"/>
            <p:cNvSpPr/>
            <p:nvPr/>
          </p:nvSpPr>
          <p:spPr bwMode="auto">
            <a:xfrm>
              <a:off x="11892" y="3724"/>
              <a:ext cx="318" cy="163"/>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1" name="Freeform 299"/>
            <p:cNvSpPr/>
            <p:nvPr/>
          </p:nvSpPr>
          <p:spPr bwMode="auto">
            <a:xfrm>
              <a:off x="9223" y="5139"/>
              <a:ext cx="870" cy="606"/>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2" name="Freeform 300"/>
            <p:cNvSpPr/>
            <p:nvPr/>
          </p:nvSpPr>
          <p:spPr bwMode="auto">
            <a:xfrm>
              <a:off x="10080" y="5728"/>
              <a:ext cx="117" cy="13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3" name="Freeform 301"/>
            <p:cNvSpPr/>
            <p:nvPr/>
          </p:nvSpPr>
          <p:spPr bwMode="auto">
            <a:xfrm>
              <a:off x="10202" y="5899"/>
              <a:ext cx="164" cy="80"/>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4" name="Freeform 302"/>
            <p:cNvSpPr/>
            <p:nvPr/>
          </p:nvSpPr>
          <p:spPr bwMode="auto">
            <a:xfrm>
              <a:off x="10796" y="6816"/>
              <a:ext cx="236" cy="268"/>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5" name="Freeform 303"/>
            <p:cNvSpPr/>
            <p:nvPr/>
          </p:nvSpPr>
          <p:spPr bwMode="auto">
            <a:xfrm>
              <a:off x="10255" y="6207"/>
              <a:ext cx="358" cy="574"/>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6" name="Freeform 304"/>
            <p:cNvSpPr/>
            <p:nvPr/>
          </p:nvSpPr>
          <p:spPr bwMode="auto">
            <a:xfrm>
              <a:off x="10923" y="6021"/>
              <a:ext cx="122" cy="123"/>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7" name="Freeform 305"/>
            <p:cNvSpPr/>
            <p:nvPr/>
          </p:nvSpPr>
          <p:spPr bwMode="auto">
            <a:xfrm>
              <a:off x="10812" y="5866"/>
              <a:ext cx="29" cy="23"/>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8" name="Freeform 306"/>
            <p:cNvSpPr/>
            <p:nvPr/>
          </p:nvSpPr>
          <p:spPr bwMode="auto">
            <a:xfrm>
              <a:off x="7750" y="3458"/>
              <a:ext cx="860" cy="822"/>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9" name="Freeform 307"/>
            <p:cNvSpPr/>
            <p:nvPr/>
          </p:nvSpPr>
          <p:spPr bwMode="auto">
            <a:xfrm>
              <a:off x="8101" y="5565"/>
              <a:ext cx="34" cy="43"/>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0" name="Freeform 308"/>
            <p:cNvSpPr/>
            <p:nvPr/>
          </p:nvSpPr>
          <p:spPr bwMode="auto">
            <a:xfrm>
              <a:off x="8132" y="4150"/>
              <a:ext cx="74" cy="48"/>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1" name="Freeform 309"/>
            <p:cNvSpPr/>
            <p:nvPr/>
          </p:nvSpPr>
          <p:spPr bwMode="auto">
            <a:xfrm>
              <a:off x="8615" y="4059"/>
              <a:ext cx="231" cy="226"/>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2" name="Freeform 310"/>
            <p:cNvSpPr/>
            <p:nvPr/>
          </p:nvSpPr>
          <p:spPr bwMode="auto">
            <a:xfrm>
              <a:off x="8666" y="4132"/>
              <a:ext cx="37" cy="35"/>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3" name="Freeform 311"/>
            <p:cNvSpPr/>
            <p:nvPr/>
          </p:nvSpPr>
          <p:spPr bwMode="auto">
            <a:xfrm>
              <a:off x="8682" y="4162"/>
              <a:ext cx="24" cy="58"/>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4" name="Freeform 312"/>
            <p:cNvSpPr/>
            <p:nvPr/>
          </p:nvSpPr>
          <p:spPr bwMode="auto">
            <a:xfrm>
              <a:off x="8708" y="4135"/>
              <a:ext cx="29" cy="33"/>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5" name="Freeform 313"/>
            <p:cNvSpPr/>
            <p:nvPr/>
          </p:nvSpPr>
          <p:spPr bwMode="auto">
            <a:xfrm>
              <a:off x="8732" y="4182"/>
              <a:ext cx="27" cy="28"/>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6" name="Freeform 314"/>
            <p:cNvSpPr/>
            <p:nvPr/>
          </p:nvSpPr>
          <p:spPr bwMode="auto">
            <a:xfrm>
              <a:off x="8740" y="4217"/>
              <a:ext cx="40" cy="58"/>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7" name="Freeform 315"/>
            <p:cNvSpPr/>
            <p:nvPr/>
          </p:nvSpPr>
          <p:spPr bwMode="auto">
            <a:xfrm>
              <a:off x="8804" y="4232"/>
              <a:ext cx="19" cy="38"/>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8" name="Freeform 316"/>
            <p:cNvSpPr/>
            <p:nvPr/>
          </p:nvSpPr>
          <p:spPr bwMode="auto">
            <a:xfrm>
              <a:off x="9003" y="4510"/>
              <a:ext cx="1666" cy="882"/>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9" name="Freeform 317"/>
            <p:cNvSpPr/>
            <p:nvPr/>
          </p:nvSpPr>
          <p:spPr bwMode="auto">
            <a:xfrm>
              <a:off x="10915" y="7177"/>
              <a:ext cx="149" cy="170"/>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50" name="Freeform 318"/>
            <p:cNvSpPr/>
            <p:nvPr/>
          </p:nvSpPr>
          <p:spPr bwMode="auto">
            <a:xfrm>
              <a:off x="10488" y="5816"/>
              <a:ext cx="387" cy="361"/>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5" name="Freeform 320"/>
            <p:cNvSpPr/>
            <p:nvPr/>
          </p:nvSpPr>
          <p:spPr bwMode="auto">
            <a:xfrm>
              <a:off x="3718" y="4931"/>
              <a:ext cx="409" cy="321"/>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6" name="Freeform 321"/>
            <p:cNvSpPr/>
            <p:nvPr/>
          </p:nvSpPr>
          <p:spPr bwMode="auto">
            <a:xfrm>
              <a:off x="2524" y="4779"/>
              <a:ext cx="53" cy="108"/>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7" name="Freeform 322"/>
            <p:cNvSpPr/>
            <p:nvPr/>
          </p:nvSpPr>
          <p:spPr bwMode="auto">
            <a:xfrm>
              <a:off x="1717" y="4987"/>
              <a:ext cx="589" cy="611"/>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8" name="Freeform 323"/>
            <p:cNvSpPr/>
            <p:nvPr/>
          </p:nvSpPr>
          <p:spPr bwMode="auto">
            <a:xfrm>
              <a:off x="5235" y="6543"/>
              <a:ext cx="1165" cy="960"/>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9" name="Freeform 324"/>
            <p:cNvSpPr/>
            <p:nvPr/>
          </p:nvSpPr>
          <p:spPr bwMode="auto">
            <a:xfrm>
              <a:off x="6148" y="7557"/>
              <a:ext cx="103" cy="108"/>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0" name="Freeform 325"/>
            <p:cNvSpPr/>
            <p:nvPr/>
          </p:nvSpPr>
          <p:spPr bwMode="auto">
            <a:xfrm>
              <a:off x="2240" y="4536"/>
              <a:ext cx="223" cy="90"/>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1" name="Freeform 326"/>
            <p:cNvSpPr/>
            <p:nvPr/>
          </p:nvSpPr>
          <p:spPr bwMode="auto">
            <a:xfrm>
              <a:off x="4506" y="5350"/>
              <a:ext cx="138" cy="188"/>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2" name="Freeform 327"/>
            <p:cNvSpPr/>
            <p:nvPr/>
          </p:nvSpPr>
          <p:spPr bwMode="auto">
            <a:xfrm>
              <a:off x="2049" y="4428"/>
              <a:ext cx="96" cy="73"/>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3" name="Freeform 328"/>
            <p:cNvSpPr/>
            <p:nvPr/>
          </p:nvSpPr>
          <p:spPr bwMode="auto">
            <a:xfrm>
              <a:off x="4532" y="5290"/>
              <a:ext cx="96" cy="55"/>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4" name="Freeform 329"/>
            <p:cNvSpPr/>
            <p:nvPr/>
          </p:nvSpPr>
          <p:spPr bwMode="auto">
            <a:xfrm>
              <a:off x="5262" y="6044"/>
              <a:ext cx="34" cy="33"/>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5" name="Freeform 330"/>
            <p:cNvSpPr/>
            <p:nvPr/>
          </p:nvSpPr>
          <p:spPr bwMode="auto">
            <a:xfrm>
              <a:off x="2617" y="4713"/>
              <a:ext cx="178" cy="113"/>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6" name="Freeform 331"/>
            <p:cNvSpPr/>
            <p:nvPr/>
          </p:nvSpPr>
          <p:spPr bwMode="auto">
            <a:xfrm>
              <a:off x="4630" y="5297"/>
              <a:ext cx="263" cy="586"/>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7" name="Freeform 332"/>
            <p:cNvSpPr/>
            <p:nvPr/>
          </p:nvSpPr>
          <p:spPr bwMode="auto">
            <a:xfrm>
              <a:off x="4930" y="5738"/>
              <a:ext cx="143" cy="135"/>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8" name="Freeform 333"/>
            <p:cNvSpPr/>
            <p:nvPr/>
          </p:nvSpPr>
          <p:spPr bwMode="auto">
            <a:xfrm>
              <a:off x="4275" y="5894"/>
              <a:ext cx="53" cy="120"/>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9" name="Freeform 334"/>
            <p:cNvSpPr/>
            <p:nvPr/>
          </p:nvSpPr>
          <p:spPr bwMode="auto">
            <a:xfrm>
              <a:off x="4094" y="4340"/>
              <a:ext cx="1770" cy="1218"/>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0" name="Freeform 335"/>
            <p:cNvSpPr/>
            <p:nvPr/>
          </p:nvSpPr>
          <p:spPr bwMode="auto">
            <a:xfrm>
              <a:off x="5110" y="5568"/>
              <a:ext cx="64" cy="55"/>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1" name="Freeform 336"/>
            <p:cNvSpPr/>
            <p:nvPr/>
          </p:nvSpPr>
          <p:spPr bwMode="auto">
            <a:xfrm>
              <a:off x="5437" y="5400"/>
              <a:ext cx="50" cy="103"/>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2" name="Freeform 337"/>
            <p:cNvSpPr/>
            <p:nvPr/>
          </p:nvSpPr>
          <p:spPr bwMode="auto">
            <a:xfrm>
              <a:off x="2309" y="4440"/>
              <a:ext cx="308" cy="135"/>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3" name="Freeform 338"/>
            <p:cNvSpPr/>
            <p:nvPr/>
          </p:nvSpPr>
          <p:spPr bwMode="auto">
            <a:xfrm>
              <a:off x="2203" y="4155"/>
              <a:ext cx="77" cy="125"/>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4" name="Freeform 339"/>
            <p:cNvSpPr/>
            <p:nvPr/>
          </p:nvSpPr>
          <p:spPr bwMode="auto">
            <a:xfrm>
              <a:off x="2253" y="4250"/>
              <a:ext cx="27" cy="15"/>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5" name="Freeform 340"/>
            <p:cNvSpPr/>
            <p:nvPr/>
          </p:nvSpPr>
          <p:spPr bwMode="auto">
            <a:xfrm>
              <a:off x="2290" y="4222"/>
              <a:ext cx="45" cy="53"/>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6" name="Freeform 341"/>
            <p:cNvSpPr/>
            <p:nvPr/>
          </p:nvSpPr>
          <p:spPr bwMode="auto">
            <a:xfrm>
              <a:off x="2561" y="3536"/>
              <a:ext cx="316" cy="519"/>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7" name="Freeform 342"/>
            <p:cNvSpPr/>
            <p:nvPr/>
          </p:nvSpPr>
          <p:spPr bwMode="auto">
            <a:xfrm>
              <a:off x="1839" y="4440"/>
              <a:ext cx="363" cy="346"/>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8" name="Freeform 343"/>
            <p:cNvSpPr/>
            <p:nvPr/>
          </p:nvSpPr>
          <p:spPr bwMode="auto">
            <a:xfrm>
              <a:off x="2216" y="4761"/>
              <a:ext cx="24" cy="63"/>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9" name="Freeform 344"/>
            <p:cNvSpPr/>
            <p:nvPr/>
          </p:nvSpPr>
          <p:spPr bwMode="auto">
            <a:xfrm>
              <a:off x="2139" y="4280"/>
              <a:ext cx="255" cy="306"/>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0" name="Freeform 345"/>
            <p:cNvSpPr/>
            <p:nvPr/>
          </p:nvSpPr>
          <p:spPr bwMode="auto">
            <a:xfrm>
              <a:off x="2550" y="4809"/>
              <a:ext cx="180" cy="198"/>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1" name="Freeform 346"/>
            <p:cNvSpPr/>
            <p:nvPr/>
          </p:nvSpPr>
          <p:spPr bwMode="auto">
            <a:xfrm>
              <a:off x="2648" y="5039"/>
              <a:ext cx="82" cy="13"/>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2" name="Freeform 347"/>
            <p:cNvSpPr/>
            <p:nvPr/>
          </p:nvSpPr>
          <p:spPr bwMode="auto">
            <a:xfrm>
              <a:off x="2433" y="4546"/>
              <a:ext cx="191" cy="110"/>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3" name="Freeform 348"/>
            <p:cNvSpPr/>
            <p:nvPr/>
          </p:nvSpPr>
          <p:spPr bwMode="auto">
            <a:xfrm>
              <a:off x="3935" y="5024"/>
              <a:ext cx="844" cy="925"/>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4" name="Freeform 349"/>
            <p:cNvSpPr/>
            <p:nvPr/>
          </p:nvSpPr>
          <p:spPr bwMode="auto">
            <a:xfrm>
              <a:off x="4718" y="6026"/>
              <a:ext cx="316" cy="358"/>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5" name="Freeform 350"/>
            <p:cNvSpPr/>
            <p:nvPr/>
          </p:nvSpPr>
          <p:spPr bwMode="auto">
            <a:xfrm>
              <a:off x="5015" y="6392"/>
              <a:ext cx="260" cy="90"/>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6" name="Freeform 351"/>
            <p:cNvSpPr/>
            <p:nvPr/>
          </p:nvSpPr>
          <p:spPr bwMode="auto">
            <a:xfrm>
              <a:off x="5118" y="6069"/>
              <a:ext cx="284" cy="26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7" name="Freeform 352"/>
            <p:cNvSpPr/>
            <p:nvPr/>
          </p:nvSpPr>
          <p:spPr bwMode="auto">
            <a:xfrm>
              <a:off x="5344" y="6470"/>
              <a:ext cx="66" cy="20"/>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8" name="Freeform 353"/>
            <p:cNvSpPr/>
            <p:nvPr/>
          </p:nvSpPr>
          <p:spPr bwMode="auto">
            <a:xfrm>
              <a:off x="5402" y="6147"/>
              <a:ext cx="180" cy="236"/>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9" name="Freeform 354"/>
            <p:cNvSpPr/>
            <p:nvPr/>
          </p:nvSpPr>
          <p:spPr bwMode="auto">
            <a:xfrm>
              <a:off x="5543" y="6470"/>
              <a:ext cx="101" cy="60"/>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0" name="Freeform 355"/>
            <p:cNvSpPr/>
            <p:nvPr/>
          </p:nvSpPr>
          <p:spPr bwMode="auto">
            <a:xfrm>
              <a:off x="5646" y="6137"/>
              <a:ext cx="37" cy="93"/>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1" name="Freeform 356"/>
            <p:cNvSpPr/>
            <p:nvPr/>
          </p:nvSpPr>
          <p:spPr bwMode="auto">
            <a:xfrm>
              <a:off x="5662" y="6290"/>
              <a:ext cx="82" cy="30"/>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2" name="Freeform 357"/>
            <p:cNvSpPr/>
            <p:nvPr/>
          </p:nvSpPr>
          <p:spPr bwMode="auto">
            <a:xfrm>
              <a:off x="5747" y="6217"/>
              <a:ext cx="302" cy="273"/>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3" name="Freeform 358"/>
            <p:cNvSpPr/>
            <p:nvPr/>
          </p:nvSpPr>
          <p:spPr bwMode="auto">
            <a:xfrm>
              <a:off x="5755" y="6427"/>
              <a:ext cx="16" cy="25"/>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4" name="Freeform 359"/>
            <p:cNvSpPr/>
            <p:nvPr/>
          </p:nvSpPr>
          <p:spPr bwMode="auto">
            <a:xfrm>
              <a:off x="3243" y="4879"/>
              <a:ext cx="552" cy="519"/>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5" name="Freeform 360"/>
            <p:cNvSpPr/>
            <p:nvPr/>
          </p:nvSpPr>
          <p:spPr bwMode="auto">
            <a:xfrm>
              <a:off x="3084" y="4977"/>
              <a:ext cx="289" cy="286"/>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6" name="Freeform 361"/>
            <p:cNvSpPr/>
            <p:nvPr/>
          </p:nvSpPr>
          <p:spPr bwMode="auto">
            <a:xfrm>
              <a:off x="2163" y="4603"/>
              <a:ext cx="337" cy="346"/>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7" name="Freeform 362"/>
            <p:cNvSpPr/>
            <p:nvPr/>
          </p:nvSpPr>
          <p:spPr bwMode="auto">
            <a:xfrm>
              <a:off x="2205" y="4826"/>
              <a:ext cx="40" cy="85"/>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8" name="Freeform 363"/>
            <p:cNvSpPr/>
            <p:nvPr/>
          </p:nvSpPr>
          <p:spPr bwMode="auto">
            <a:xfrm>
              <a:off x="2330" y="4939"/>
              <a:ext cx="88" cy="55"/>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9" name="Freeform 364"/>
            <p:cNvSpPr/>
            <p:nvPr/>
          </p:nvSpPr>
          <p:spPr bwMode="auto">
            <a:xfrm>
              <a:off x="5713" y="5099"/>
              <a:ext cx="69" cy="88"/>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0" name="Freeform 365"/>
            <p:cNvSpPr/>
            <p:nvPr/>
          </p:nvSpPr>
          <p:spPr bwMode="auto">
            <a:xfrm>
              <a:off x="5747" y="4824"/>
              <a:ext cx="326" cy="288"/>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1" name="Freeform 366"/>
            <p:cNvSpPr/>
            <p:nvPr/>
          </p:nvSpPr>
          <p:spPr bwMode="auto">
            <a:xfrm>
              <a:off x="5784" y="5087"/>
              <a:ext cx="69" cy="53"/>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2" name="Freeform 367"/>
            <p:cNvSpPr/>
            <p:nvPr/>
          </p:nvSpPr>
          <p:spPr bwMode="auto">
            <a:xfrm>
              <a:off x="6007" y="4671"/>
              <a:ext cx="170" cy="153"/>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3" name="Freeform 368"/>
            <p:cNvSpPr/>
            <p:nvPr/>
          </p:nvSpPr>
          <p:spPr bwMode="auto">
            <a:xfrm>
              <a:off x="5562" y="4771"/>
              <a:ext cx="180" cy="190"/>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4" name="Freeform 369"/>
            <p:cNvSpPr/>
            <p:nvPr/>
          </p:nvSpPr>
          <p:spPr bwMode="auto">
            <a:xfrm>
              <a:off x="5615" y="4929"/>
              <a:ext cx="96" cy="153"/>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5" name="Freeform 370"/>
            <p:cNvSpPr/>
            <p:nvPr/>
          </p:nvSpPr>
          <p:spPr bwMode="auto">
            <a:xfrm>
              <a:off x="4864" y="5485"/>
              <a:ext cx="207" cy="263"/>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6" name="Freeform 371"/>
            <p:cNvSpPr/>
            <p:nvPr/>
          </p:nvSpPr>
          <p:spPr bwMode="auto">
            <a:xfrm>
              <a:off x="2136" y="4478"/>
              <a:ext cx="13" cy="28"/>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7" name="Freeform 372"/>
            <p:cNvSpPr/>
            <p:nvPr/>
          </p:nvSpPr>
          <p:spPr bwMode="auto">
            <a:xfrm>
              <a:off x="4864" y="5999"/>
              <a:ext cx="109" cy="158"/>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8" name="Freeform 373"/>
            <p:cNvSpPr/>
            <p:nvPr/>
          </p:nvSpPr>
          <p:spPr bwMode="auto">
            <a:xfrm>
              <a:off x="5137" y="5984"/>
              <a:ext cx="273" cy="190"/>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9" name="Freeform 374"/>
            <p:cNvSpPr/>
            <p:nvPr/>
          </p:nvSpPr>
          <p:spPr bwMode="auto">
            <a:xfrm>
              <a:off x="4503" y="4398"/>
              <a:ext cx="915" cy="418"/>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0" name="Freeform 375"/>
            <p:cNvSpPr/>
            <p:nvPr/>
          </p:nvSpPr>
          <p:spPr bwMode="auto">
            <a:xfrm>
              <a:off x="3471" y="5405"/>
              <a:ext cx="223" cy="273"/>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1" name="Freeform 376"/>
            <p:cNvSpPr/>
            <p:nvPr/>
          </p:nvSpPr>
          <p:spPr bwMode="auto">
            <a:xfrm>
              <a:off x="4283" y="5222"/>
              <a:ext cx="228" cy="130"/>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2" name="Freeform 377"/>
            <p:cNvSpPr/>
            <p:nvPr/>
          </p:nvSpPr>
          <p:spPr bwMode="auto">
            <a:xfrm>
              <a:off x="2070" y="4350"/>
              <a:ext cx="103" cy="108"/>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3" name="Freeform 378"/>
            <p:cNvSpPr/>
            <p:nvPr/>
          </p:nvSpPr>
          <p:spPr bwMode="auto">
            <a:xfrm>
              <a:off x="6774" y="7557"/>
              <a:ext cx="226" cy="228"/>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4" name="Freeform 379"/>
            <p:cNvSpPr/>
            <p:nvPr/>
          </p:nvSpPr>
          <p:spPr bwMode="auto">
            <a:xfrm>
              <a:off x="6952" y="7332"/>
              <a:ext cx="167" cy="253"/>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5" name="Freeform 380"/>
            <p:cNvSpPr/>
            <p:nvPr/>
          </p:nvSpPr>
          <p:spPr bwMode="auto">
            <a:xfrm>
              <a:off x="2115" y="3476"/>
              <a:ext cx="746" cy="659"/>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6" name="Freeform 381"/>
            <p:cNvSpPr/>
            <p:nvPr/>
          </p:nvSpPr>
          <p:spPr bwMode="auto">
            <a:xfrm>
              <a:off x="3728" y="4982"/>
              <a:ext cx="480" cy="461"/>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7" name="Freeform 382"/>
            <p:cNvSpPr/>
            <p:nvPr/>
          </p:nvSpPr>
          <p:spPr bwMode="auto">
            <a:xfrm>
              <a:off x="6044" y="6287"/>
              <a:ext cx="289" cy="243"/>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8" name="Freeform 383"/>
            <p:cNvSpPr/>
            <p:nvPr/>
          </p:nvSpPr>
          <p:spPr bwMode="auto">
            <a:xfrm>
              <a:off x="6254" y="6337"/>
              <a:ext cx="119" cy="63"/>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9" name="Freeform 384"/>
            <p:cNvSpPr/>
            <p:nvPr/>
          </p:nvSpPr>
          <p:spPr bwMode="auto">
            <a:xfrm>
              <a:off x="6326" y="6290"/>
              <a:ext cx="61" cy="63"/>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0" name="Freeform 385"/>
            <p:cNvSpPr/>
            <p:nvPr/>
          </p:nvSpPr>
          <p:spPr bwMode="auto">
            <a:xfrm>
              <a:off x="5352" y="5846"/>
              <a:ext cx="69" cy="90"/>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1" name="Freeform 386"/>
            <p:cNvSpPr/>
            <p:nvPr/>
          </p:nvSpPr>
          <p:spPr bwMode="auto">
            <a:xfrm>
              <a:off x="5432" y="5613"/>
              <a:ext cx="119" cy="193"/>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2" name="Freeform 387"/>
            <p:cNvSpPr/>
            <p:nvPr/>
          </p:nvSpPr>
          <p:spPr bwMode="auto">
            <a:xfrm>
              <a:off x="5442" y="5776"/>
              <a:ext cx="32" cy="40"/>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3" name="Freeform 388"/>
            <p:cNvSpPr/>
            <p:nvPr/>
          </p:nvSpPr>
          <p:spPr bwMode="auto">
            <a:xfrm>
              <a:off x="5487" y="5826"/>
              <a:ext cx="32" cy="50"/>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4" name="Freeform 389"/>
            <p:cNvSpPr/>
            <p:nvPr/>
          </p:nvSpPr>
          <p:spPr bwMode="auto">
            <a:xfrm>
              <a:off x="5493" y="5894"/>
              <a:ext cx="125" cy="13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5" name="Freeform 390"/>
            <p:cNvSpPr/>
            <p:nvPr/>
          </p:nvSpPr>
          <p:spPr bwMode="auto">
            <a:xfrm>
              <a:off x="5506" y="5864"/>
              <a:ext cx="29" cy="53"/>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6" name="Freeform 391"/>
            <p:cNvSpPr/>
            <p:nvPr/>
          </p:nvSpPr>
          <p:spPr bwMode="auto">
            <a:xfrm>
              <a:off x="2372" y="4285"/>
              <a:ext cx="292" cy="238"/>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7" name="Freeform 392"/>
            <p:cNvSpPr/>
            <p:nvPr/>
          </p:nvSpPr>
          <p:spPr bwMode="auto">
            <a:xfrm>
              <a:off x="1704" y="4809"/>
              <a:ext cx="88" cy="173"/>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8" name="Freeform 393"/>
            <p:cNvSpPr/>
            <p:nvPr/>
          </p:nvSpPr>
          <p:spPr bwMode="auto">
            <a:xfrm>
              <a:off x="2550" y="4556"/>
              <a:ext cx="276" cy="175"/>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9" name="Freeform 394"/>
            <p:cNvSpPr/>
            <p:nvPr/>
          </p:nvSpPr>
          <p:spPr bwMode="auto">
            <a:xfrm>
              <a:off x="2967" y="5157"/>
              <a:ext cx="610" cy="554"/>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0" name="Freeform 395"/>
            <p:cNvSpPr/>
            <p:nvPr/>
          </p:nvSpPr>
          <p:spPr bwMode="auto">
            <a:xfrm>
              <a:off x="2534" y="3065"/>
              <a:ext cx="4929" cy="1737"/>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1" name="Freeform 396"/>
            <p:cNvSpPr/>
            <p:nvPr/>
          </p:nvSpPr>
          <p:spPr bwMode="auto">
            <a:xfrm>
              <a:off x="3314" y="2839"/>
              <a:ext cx="143" cy="70"/>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2" name="Freeform 397"/>
            <p:cNvSpPr/>
            <p:nvPr/>
          </p:nvSpPr>
          <p:spPr bwMode="auto">
            <a:xfrm>
              <a:off x="3357" y="3568"/>
              <a:ext cx="58" cy="35"/>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3" name="Freeform 398"/>
            <p:cNvSpPr/>
            <p:nvPr/>
          </p:nvSpPr>
          <p:spPr bwMode="auto">
            <a:xfrm>
              <a:off x="3458" y="3350"/>
              <a:ext cx="175" cy="145"/>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4" name="Freeform 399"/>
            <p:cNvSpPr/>
            <p:nvPr/>
          </p:nvSpPr>
          <p:spPr bwMode="auto">
            <a:xfrm>
              <a:off x="3516" y="3115"/>
              <a:ext cx="446" cy="236"/>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5" name="Freeform 400"/>
            <p:cNvSpPr/>
            <p:nvPr/>
          </p:nvSpPr>
          <p:spPr bwMode="auto">
            <a:xfrm>
              <a:off x="3773" y="2804"/>
              <a:ext cx="85" cy="48"/>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6" name="Freeform 401"/>
            <p:cNvSpPr/>
            <p:nvPr/>
          </p:nvSpPr>
          <p:spPr bwMode="auto">
            <a:xfrm>
              <a:off x="4596" y="2899"/>
              <a:ext cx="77" cy="30"/>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7" name="Freeform 402"/>
            <p:cNvSpPr/>
            <p:nvPr/>
          </p:nvSpPr>
          <p:spPr bwMode="auto">
            <a:xfrm>
              <a:off x="4612" y="2814"/>
              <a:ext cx="183" cy="88"/>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8" name="Freeform 403"/>
            <p:cNvSpPr/>
            <p:nvPr/>
          </p:nvSpPr>
          <p:spPr bwMode="auto">
            <a:xfrm>
              <a:off x="4649" y="2892"/>
              <a:ext cx="207" cy="100"/>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9" name="Freeform 404"/>
            <p:cNvSpPr/>
            <p:nvPr/>
          </p:nvSpPr>
          <p:spPr bwMode="auto">
            <a:xfrm>
              <a:off x="4843" y="2942"/>
              <a:ext cx="172" cy="105"/>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0" name="Freeform 405"/>
            <p:cNvSpPr/>
            <p:nvPr/>
          </p:nvSpPr>
          <p:spPr bwMode="auto">
            <a:xfrm>
              <a:off x="5912" y="3162"/>
              <a:ext cx="196" cy="100"/>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1" name="Freeform 406"/>
            <p:cNvSpPr/>
            <p:nvPr/>
          </p:nvSpPr>
          <p:spPr bwMode="auto">
            <a:xfrm>
              <a:off x="6050" y="3167"/>
              <a:ext cx="119" cy="68"/>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2" name="Freeform 407"/>
            <p:cNvSpPr/>
            <p:nvPr/>
          </p:nvSpPr>
          <p:spPr bwMode="auto">
            <a:xfrm>
              <a:off x="6063" y="4302"/>
              <a:ext cx="85" cy="346"/>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3" name="Freeform 408"/>
            <p:cNvSpPr/>
            <p:nvPr/>
          </p:nvSpPr>
          <p:spPr bwMode="auto">
            <a:xfrm>
              <a:off x="6193" y="3205"/>
              <a:ext cx="133" cy="50"/>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4" name="Freeform 409"/>
            <p:cNvSpPr/>
            <p:nvPr/>
          </p:nvSpPr>
          <p:spPr bwMode="auto">
            <a:xfrm>
              <a:off x="1709" y="4738"/>
              <a:ext cx="353" cy="281"/>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5" name="Freeform 410"/>
            <p:cNvSpPr/>
            <p:nvPr/>
          </p:nvSpPr>
          <p:spPr bwMode="auto">
            <a:xfrm>
              <a:off x="2280" y="2899"/>
              <a:ext cx="305" cy="238"/>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6" name="Freeform 411"/>
            <p:cNvSpPr/>
            <p:nvPr/>
          </p:nvSpPr>
          <p:spPr bwMode="auto">
            <a:xfrm>
              <a:off x="2476" y="2867"/>
              <a:ext cx="276" cy="100"/>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7" name="Freeform 412"/>
            <p:cNvSpPr/>
            <p:nvPr/>
          </p:nvSpPr>
          <p:spPr bwMode="auto">
            <a:xfrm>
              <a:off x="2571" y="3030"/>
              <a:ext cx="117" cy="65"/>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8" name="Freeform 413"/>
            <p:cNvSpPr/>
            <p:nvPr/>
          </p:nvSpPr>
          <p:spPr bwMode="auto">
            <a:xfrm>
              <a:off x="2293" y="3591"/>
              <a:ext cx="371" cy="667"/>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9" name="Freeform 414"/>
            <p:cNvSpPr/>
            <p:nvPr/>
          </p:nvSpPr>
          <p:spPr bwMode="auto">
            <a:xfrm>
              <a:off x="2142" y="4581"/>
              <a:ext cx="127" cy="70"/>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0" name="Freeform 415"/>
            <p:cNvSpPr/>
            <p:nvPr/>
          </p:nvSpPr>
          <p:spPr bwMode="auto">
            <a:xfrm>
              <a:off x="2993" y="4979"/>
              <a:ext cx="207" cy="173"/>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1" name="Freeform 416"/>
            <p:cNvSpPr/>
            <p:nvPr/>
          </p:nvSpPr>
          <p:spPr bwMode="auto">
            <a:xfrm>
              <a:off x="4784" y="5543"/>
              <a:ext cx="231" cy="484"/>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2" name="Freeform 417"/>
            <p:cNvSpPr/>
            <p:nvPr/>
          </p:nvSpPr>
          <p:spPr bwMode="auto">
            <a:xfrm>
              <a:off x="3442" y="5362"/>
              <a:ext cx="151" cy="115"/>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3" name="Freeform 418"/>
            <p:cNvSpPr/>
            <p:nvPr/>
          </p:nvSpPr>
          <p:spPr bwMode="auto">
            <a:xfrm>
              <a:off x="2181" y="4982"/>
              <a:ext cx="111" cy="241"/>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4" name="Freeform 419"/>
            <p:cNvSpPr/>
            <p:nvPr/>
          </p:nvSpPr>
          <p:spPr bwMode="auto">
            <a:xfrm>
              <a:off x="2720" y="4804"/>
              <a:ext cx="82" cy="68"/>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5" name="Freeform 420"/>
            <p:cNvSpPr/>
            <p:nvPr/>
          </p:nvSpPr>
          <p:spPr bwMode="auto">
            <a:xfrm>
              <a:off x="2731" y="4799"/>
              <a:ext cx="533" cy="226"/>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6" name="Freeform 421"/>
            <p:cNvSpPr/>
            <p:nvPr/>
          </p:nvSpPr>
          <p:spPr bwMode="auto">
            <a:xfrm>
              <a:off x="1677" y="4270"/>
              <a:ext cx="114" cy="148"/>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7" name="Freeform 422"/>
            <p:cNvSpPr/>
            <p:nvPr/>
          </p:nvSpPr>
          <p:spPr bwMode="auto">
            <a:xfrm>
              <a:off x="1738" y="4260"/>
              <a:ext cx="72" cy="58"/>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8" name="Freeform 423"/>
            <p:cNvSpPr/>
            <p:nvPr/>
          </p:nvSpPr>
          <p:spPr bwMode="auto">
            <a:xfrm>
              <a:off x="1770" y="4130"/>
              <a:ext cx="21" cy="23"/>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9" name="Freeform 424"/>
            <p:cNvSpPr/>
            <p:nvPr/>
          </p:nvSpPr>
          <p:spPr bwMode="auto">
            <a:xfrm>
              <a:off x="1778" y="4155"/>
              <a:ext cx="16" cy="18"/>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0" name="Freeform 425"/>
            <p:cNvSpPr/>
            <p:nvPr/>
          </p:nvSpPr>
          <p:spPr bwMode="auto">
            <a:xfrm>
              <a:off x="1794" y="4115"/>
              <a:ext cx="226" cy="373"/>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1" name="Freeform 426"/>
            <p:cNvSpPr/>
            <p:nvPr/>
          </p:nvSpPr>
          <p:spPr bwMode="auto">
            <a:xfrm>
              <a:off x="7397" y="3871"/>
              <a:ext cx="88" cy="30"/>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2" name="Freeform 427"/>
            <p:cNvSpPr/>
            <p:nvPr/>
          </p:nvSpPr>
          <p:spPr bwMode="auto">
            <a:xfrm>
              <a:off x="4919" y="5463"/>
              <a:ext cx="204" cy="471"/>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3" name="Freeform 428"/>
            <p:cNvSpPr/>
            <p:nvPr/>
          </p:nvSpPr>
          <p:spPr bwMode="auto">
            <a:xfrm>
              <a:off x="3221" y="5598"/>
              <a:ext cx="279" cy="208"/>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4" name="Freeform 429"/>
            <p:cNvSpPr/>
            <p:nvPr/>
          </p:nvSpPr>
          <p:spPr bwMode="auto">
            <a:xfrm>
              <a:off x="3200" y="5653"/>
              <a:ext cx="103" cy="153"/>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5" name="Freeform 430"/>
            <p:cNvSpPr/>
            <p:nvPr/>
          </p:nvSpPr>
          <p:spPr bwMode="auto">
            <a:xfrm>
              <a:off x="2365" y="4611"/>
              <a:ext cx="271" cy="231"/>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6" name="Freeform 431"/>
            <p:cNvSpPr/>
            <p:nvPr/>
          </p:nvSpPr>
          <p:spPr bwMode="auto">
            <a:xfrm>
              <a:off x="2301" y="6385"/>
              <a:ext cx="369" cy="393"/>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7" name="Freeform 432"/>
            <p:cNvSpPr/>
            <p:nvPr/>
          </p:nvSpPr>
          <p:spPr bwMode="auto">
            <a:xfrm>
              <a:off x="2311" y="6352"/>
              <a:ext cx="29" cy="33"/>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8" name="Freeform 433"/>
            <p:cNvSpPr/>
            <p:nvPr/>
          </p:nvSpPr>
          <p:spPr bwMode="auto">
            <a:xfrm>
              <a:off x="2542" y="6768"/>
              <a:ext cx="271" cy="293"/>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9" name="Freeform 434"/>
            <p:cNvSpPr/>
            <p:nvPr/>
          </p:nvSpPr>
          <p:spPr bwMode="auto">
            <a:xfrm>
              <a:off x="2808" y="6277"/>
              <a:ext cx="50" cy="60"/>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0" name="Freeform 435"/>
            <p:cNvSpPr/>
            <p:nvPr/>
          </p:nvSpPr>
          <p:spPr bwMode="auto">
            <a:xfrm>
              <a:off x="2213" y="5801"/>
              <a:ext cx="220" cy="356"/>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1" name="Freeform 436"/>
            <p:cNvSpPr/>
            <p:nvPr/>
          </p:nvSpPr>
          <p:spPr bwMode="auto">
            <a:xfrm>
              <a:off x="2388" y="5856"/>
              <a:ext cx="377" cy="256"/>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2" name="Freeform 437"/>
            <p:cNvSpPr/>
            <p:nvPr/>
          </p:nvSpPr>
          <p:spPr bwMode="auto">
            <a:xfrm>
              <a:off x="2357" y="5453"/>
              <a:ext cx="308" cy="516"/>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3" name="Freeform 438"/>
            <p:cNvSpPr/>
            <p:nvPr/>
          </p:nvSpPr>
          <p:spPr bwMode="auto">
            <a:xfrm>
              <a:off x="2290" y="6087"/>
              <a:ext cx="218" cy="276"/>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4" name="Freeform 439"/>
            <p:cNvSpPr/>
            <p:nvPr/>
          </p:nvSpPr>
          <p:spPr bwMode="auto">
            <a:xfrm>
              <a:off x="2325" y="6041"/>
              <a:ext cx="547" cy="579"/>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5" name="Freeform 440"/>
            <p:cNvSpPr/>
            <p:nvPr/>
          </p:nvSpPr>
          <p:spPr bwMode="auto">
            <a:xfrm>
              <a:off x="2903" y="5034"/>
              <a:ext cx="66" cy="38"/>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6" name="Freeform 441"/>
            <p:cNvSpPr/>
            <p:nvPr/>
          </p:nvSpPr>
          <p:spPr bwMode="auto">
            <a:xfrm>
              <a:off x="1996" y="5811"/>
              <a:ext cx="77" cy="195"/>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7" name="Freeform 442"/>
            <p:cNvSpPr/>
            <p:nvPr/>
          </p:nvSpPr>
          <p:spPr bwMode="auto">
            <a:xfrm>
              <a:off x="2240" y="6134"/>
              <a:ext cx="53" cy="40"/>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8" name="Freeform 443"/>
            <p:cNvSpPr/>
            <p:nvPr/>
          </p:nvSpPr>
          <p:spPr bwMode="auto">
            <a:xfrm>
              <a:off x="2922" y="5628"/>
              <a:ext cx="435" cy="466"/>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9" name="Freeform 444"/>
            <p:cNvSpPr/>
            <p:nvPr/>
          </p:nvSpPr>
          <p:spPr bwMode="auto">
            <a:xfrm>
              <a:off x="3176" y="5801"/>
              <a:ext cx="45" cy="60"/>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0" name="Freeform 445"/>
            <p:cNvSpPr/>
            <p:nvPr/>
          </p:nvSpPr>
          <p:spPr bwMode="auto">
            <a:xfrm>
              <a:off x="2219" y="6134"/>
              <a:ext cx="162" cy="190"/>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1" name="Freeform 446"/>
            <p:cNvSpPr/>
            <p:nvPr/>
          </p:nvSpPr>
          <p:spPr bwMode="auto">
            <a:xfrm>
              <a:off x="1484" y="5773"/>
              <a:ext cx="88" cy="18"/>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2" name="Freeform 447"/>
            <p:cNvSpPr/>
            <p:nvPr/>
          </p:nvSpPr>
          <p:spPr bwMode="auto">
            <a:xfrm>
              <a:off x="1882" y="5851"/>
              <a:ext cx="122" cy="203"/>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3" name="Freeform 448"/>
            <p:cNvSpPr/>
            <p:nvPr/>
          </p:nvSpPr>
          <p:spPr bwMode="auto">
            <a:xfrm>
              <a:off x="1534" y="5801"/>
              <a:ext cx="212" cy="170"/>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4" name="Freeform 449"/>
            <p:cNvSpPr/>
            <p:nvPr/>
          </p:nvSpPr>
          <p:spPr bwMode="auto">
            <a:xfrm>
              <a:off x="3264" y="5260"/>
              <a:ext cx="48" cy="15"/>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5" name="Freeform 450"/>
            <p:cNvSpPr/>
            <p:nvPr/>
          </p:nvSpPr>
          <p:spPr bwMode="auto">
            <a:xfrm>
              <a:off x="2951" y="5119"/>
              <a:ext cx="45" cy="135"/>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6" name="Freeform 451"/>
            <p:cNvSpPr/>
            <p:nvPr/>
          </p:nvSpPr>
          <p:spPr bwMode="auto">
            <a:xfrm>
              <a:off x="1722" y="5866"/>
              <a:ext cx="172" cy="198"/>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7" name="Freeform 452"/>
            <p:cNvSpPr/>
            <p:nvPr/>
          </p:nvSpPr>
          <p:spPr bwMode="auto">
            <a:xfrm>
              <a:off x="2972" y="5114"/>
              <a:ext cx="125" cy="148"/>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8" name="Freeform 453"/>
            <p:cNvSpPr/>
            <p:nvPr/>
          </p:nvSpPr>
          <p:spPr bwMode="auto">
            <a:xfrm>
              <a:off x="2951" y="6059"/>
              <a:ext cx="228" cy="291"/>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9" name="Freeform 454"/>
            <p:cNvSpPr/>
            <p:nvPr/>
          </p:nvSpPr>
          <p:spPr bwMode="auto">
            <a:xfrm>
              <a:off x="3312" y="5232"/>
              <a:ext cx="53" cy="48"/>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0" name="Freeform 455"/>
            <p:cNvSpPr/>
            <p:nvPr/>
          </p:nvSpPr>
          <p:spPr bwMode="auto">
            <a:xfrm>
              <a:off x="2980" y="5067"/>
              <a:ext cx="45" cy="55"/>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1" name="Freeform 456"/>
            <p:cNvSpPr/>
            <p:nvPr/>
          </p:nvSpPr>
          <p:spPr bwMode="auto">
            <a:xfrm>
              <a:off x="1638" y="5939"/>
              <a:ext cx="114" cy="125"/>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2" name="Freeform 457"/>
            <p:cNvSpPr/>
            <p:nvPr/>
          </p:nvSpPr>
          <p:spPr bwMode="auto">
            <a:xfrm>
              <a:off x="2237" y="5122"/>
              <a:ext cx="451" cy="464"/>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3" name="Freeform 458"/>
            <p:cNvSpPr/>
            <p:nvPr/>
          </p:nvSpPr>
          <p:spPr bwMode="auto">
            <a:xfrm>
              <a:off x="3211" y="6588"/>
              <a:ext cx="204" cy="439"/>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4" name="Freeform 459"/>
            <p:cNvSpPr/>
            <p:nvPr/>
          </p:nvSpPr>
          <p:spPr bwMode="auto">
            <a:xfrm>
              <a:off x="2914" y="6500"/>
              <a:ext cx="96" cy="248"/>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5" name="Freeform 460"/>
            <p:cNvSpPr/>
            <p:nvPr/>
          </p:nvSpPr>
          <p:spPr bwMode="auto">
            <a:xfrm>
              <a:off x="1619" y="5403"/>
              <a:ext cx="470" cy="479"/>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6" name="Freeform 461"/>
            <p:cNvSpPr/>
            <p:nvPr/>
          </p:nvSpPr>
          <p:spPr bwMode="auto">
            <a:xfrm>
              <a:off x="1478" y="5325"/>
              <a:ext cx="353" cy="411"/>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7" name="Freeform 462"/>
            <p:cNvSpPr/>
            <p:nvPr/>
          </p:nvSpPr>
          <p:spPr bwMode="auto">
            <a:xfrm>
              <a:off x="1595" y="5034"/>
              <a:ext cx="337" cy="278"/>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8" name="Freeform 463"/>
            <p:cNvSpPr/>
            <p:nvPr/>
          </p:nvSpPr>
          <p:spPr bwMode="auto">
            <a:xfrm>
              <a:off x="2837" y="6533"/>
              <a:ext cx="302" cy="529"/>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9" name="Freeform 464"/>
            <p:cNvSpPr/>
            <p:nvPr/>
          </p:nvSpPr>
          <p:spPr bwMode="auto">
            <a:xfrm>
              <a:off x="1975" y="5453"/>
              <a:ext cx="459" cy="381"/>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0" name="Freeform 465"/>
            <p:cNvSpPr/>
            <p:nvPr/>
          </p:nvSpPr>
          <p:spPr bwMode="auto">
            <a:xfrm>
              <a:off x="2049" y="5763"/>
              <a:ext cx="337" cy="308"/>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1" name="Freeform 466"/>
            <p:cNvSpPr/>
            <p:nvPr/>
          </p:nvSpPr>
          <p:spPr bwMode="auto">
            <a:xfrm>
              <a:off x="1484" y="5801"/>
              <a:ext cx="88" cy="58"/>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2" name="Freeform 467"/>
            <p:cNvSpPr/>
            <p:nvPr/>
          </p:nvSpPr>
          <p:spPr bwMode="auto">
            <a:xfrm>
              <a:off x="3436" y="5362"/>
              <a:ext cx="16" cy="55"/>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3" name="Freeform 468"/>
            <p:cNvSpPr/>
            <p:nvPr/>
          </p:nvSpPr>
          <p:spPr bwMode="auto">
            <a:xfrm>
              <a:off x="2808" y="6234"/>
              <a:ext cx="50" cy="53"/>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4" name="Freeform 469"/>
            <p:cNvSpPr/>
            <p:nvPr/>
          </p:nvSpPr>
          <p:spPr bwMode="auto">
            <a:xfrm>
              <a:off x="1462" y="5676"/>
              <a:ext cx="178" cy="130"/>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5" name="Freeform 470"/>
            <p:cNvSpPr/>
            <p:nvPr/>
          </p:nvSpPr>
          <p:spPr bwMode="auto">
            <a:xfrm>
              <a:off x="1587" y="5891"/>
              <a:ext cx="90" cy="93"/>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6" name="Freeform 471"/>
            <p:cNvSpPr/>
            <p:nvPr/>
          </p:nvSpPr>
          <p:spPr bwMode="auto">
            <a:xfrm>
              <a:off x="3155" y="5826"/>
              <a:ext cx="294" cy="431"/>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7" name="Freeform 472"/>
            <p:cNvSpPr/>
            <p:nvPr/>
          </p:nvSpPr>
          <p:spPr bwMode="auto">
            <a:xfrm>
              <a:off x="2694" y="6698"/>
              <a:ext cx="228" cy="228"/>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8" name="Freeform 473"/>
            <p:cNvSpPr/>
            <p:nvPr/>
          </p:nvSpPr>
          <p:spPr bwMode="auto">
            <a:xfrm>
              <a:off x="2301" y="6738"/>
              <a:ext cx="393" cy="403"/>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9" name="Freeform 474"/>
            <p:cNvSpPr/>
            <p:nvPr/>
          </p:nvSpPr>
          <p:spPr bwMode="auto">
            <a:xfrm>
              <a:off x="1478" y="5310"/>
              <a:ext cx="244" cy="221"/>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0" name="Freeform 475"/>
            <p:cNvSpPr/>
            <p:nvPr/>
          </p:nvSpPr>
          <p:spPr bwMode="auto">
            <a:xfrm>
              <a:off x="2603" y="5465"/>
              <a:ext cx="478" cy="624"/>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1" name="Freeform 476"/>
            <p:cNvSpPr/>
            <p:nvPr/>
          </p:nvSpPr>
          <p:spPr bwMode="auto">
            <a:xfrm>
              <a:off x="2858" y="7029"/>
              <a:ext cx="37" cy="50"/>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2" name="Freeform 477"/>
            <p:cNvSpPr/>
            <p:nvPr/>
          </p:nvSpPr>
          <p:spPr bwMode="auto">
            <a:xfrm>
              <a:off x="2826" y="6232"/>
              <a:ext cx="313" cy="341"/>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3" name="Freeform 478"/>
            <p:cNvSpPr/>
            <p:nvPr/>
          </p:nvSpPr>
          <p:spPr bwMode="auto">
            <a:xfrm>
              <a:off x="1964" y="5851"/>
              <a:ext cx="64" cy="163"/>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4" name="Freeform 479"/>
            <p:cNvSpPr/>
            <p:nvPr/>
          </p:nvSpPr>
          <p:spPr bwMode="auto">
            <a:xfrm>
              <a:off x="2829" y="6077"/>
              <a:ext cx="151" cy="168"/>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5" name="Freeform 480"/>
            <p:cNvSpPr/>
            <p:nvPr/>
          </p:nvSpPr>
          <p:spPr bwMode="auto">
            <a:xfrm>
              <a:off x="2678" y="5174"/>
              <a:ext cx="324" cy="333"/>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6" name="Freeform 481"/>
            <p:cNvSpPr/>
            <p:nvPr/>
          </p:nvSpPr>
          <p:spPr bwMode="auto">
            <a:xfrm>
              <a:off x="1818" y="5728"/>
              <a:ext cx="215" cy="173"/>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7" name="Freeform 482"/>
            <p:cNvSpPr/>
            <p:nvPr/>
          </p:nvSpPr>
          <p:spPr bwMode="auto">
            <a:xfrm>
              <a:off x="2603" y="6460"/>
              <a:ext cx="340" cy="308"/>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8" name="Freeform 483"/>
            <p:cNvSpPr/>
            <p:nvPr/>
          </p:nvSpPr>
          <p:spPr bwMode="auto">
            <a:xfrm>
              <a:off x="2444" y="6911"/>
              <a:ext cx="472" cy="416"/>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9" name="Freeform 484"/>
            <p:cNvSpPr/>
            <p:nvPr/>
          </p:nvSpPr>
          <p:spPr bwMode="auto">
            <a:xfrm>
              <a:off x="2747" y="7134"/>
              <a:ext cx="66" cy="75"/>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0" name="Freeform 485"/>
            <p:cNvSpPr/>
            <p:nvPr/>
          </p:nvSpPr>
          <p:spPr bwMode="auto">
            <a:xfrm>
              <a:off x="2640" y="4250"/>
              <a:ext cx="228" cy="193"/>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1" name="Freeform 486"/>
            <p:cNvSpPr/>
            <p:nvPr/>
          </p:nvSpPr>
          <p:spPr bwMode="auto">
            <a:xfrm>
              <a:off x="2606" y="4388"/>
              <a:ext cx="509" cy="321"/>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2" name="Freeform 487"/>
            <p:cNvSpPr/>
            <p:nvPr/>
          </p:nvSpPr>
          <p:spPr bwMode="auto">
            <a:xfrm>
              <a:off x="2736" y="4551"/>
              <a:ext cx="98" cy="118"/>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3" name="Freeform 488"/>
            <p:cNvSpPr/>
            <p:nvPr/>
          </p:nvSpPr>
          <p:spPr bwMode="auto">
            <a:xfrm>
              <a:off x="3084" y="4708"/>
              <a:ext cx="212" cy="105"/>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4" name="Freeform 489"/>
            <p:cNvSpPr/>
            <p:nvPr/>
          </p:nvSpPr>
          <p:spPr bwMode="auto">
            <a:xfrm>
              <a:off x="3243" y="4771"/>
              <a:ext cx="178" cy="158"/>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5" name="Freeform 490"/>
            <p:cNvSpPr/>
            <p:nvPr/>
          </p:nvSpPr>
          <p:spPr bwMode="auto">
            <a:xfrm>
              <a:off x="3206" y="4801"/>
              <a:ext cx="119" cy="98"/>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6" name="Freeform 491"/>
            <p:cNvSpPr/>
            <p:nvPr/>
          </p:nvSpPr>
          <p:spPr bwMode="auto">
            <a:xfrm>
              <a:off x="3272" y="4260"/>
              <a:ext cx="1207" cy="569"/>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7" name="Freeform 492"/>
            <p:cNvSpPr/>
            <p:nvPr/>
          </p:nvSpPr>
          <p:spPr bwMode="auto">
            <a:xfrm>
              <a:off x="3561" y="4626"/>
              <a:ext cx="531" cy="353"/>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8" name="Freeform 493"/>
            <p:cNvSpPr/>
            <p:nvPr/>
          </p:nvSpPr>
          <p:spPr bwMode="auto">
            <a:xfrm>
              <a:off x="3495" y="4741"/>
              <a:ext cx="403" cy="308"/>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9" name="Freeform 494"/>
            <p:cNvSpPr/>
            <p:nvPr/>
          </p:nvSpPr>
          <p:spPr bwMode="auto">
            <a:xfrm>
              <a:off x="3946" y="4738"/>
              <a:ext cx="337" cy="155"/>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0" name="Freeform 495"/>
            <p:cNvSpPr/>
            <p:nvPr/>
          </p:nvSpPr>
          <p:spPr bwMode="auto">
            <a:xfrm>
              <a:off x="3911" y="4831"/>
              <a:ext cx="215" cy="163"/>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1" name="Freeform 496"/>
            <p:cNvSpPr/>
            <p:nvPr/>
          </p:nvSpPr>
          <p:spPr bwMode="auto">
            <a:xfrm>
              <a:off x="5288" y="5475"/>
              <a:ext cx="16" cy="25"/>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grpSp>
      <p:sp>
        <p:nvSpPr>
          <p:cNvPr id="14" name="TextBox 1"/>
          <p:cNvSpPr txBox="1"/>
          <p:nvPr/>
        </p:nvSpPr>
        <p:spPr>
          <a:xfrm>
            <a:off x="7940997" y="500429"/>
            <a:ext cx="3577903"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1.3.1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匈牙利标记法</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25" name="矩形 24"/>
          <p:cNvSpPr/>
          <p:nvPr/>
        </p:nvSpPr>
        <p:spPr>
          <a:xfrm>
            <a:off x="609146" y="3570605"/>
            <a:ext cx="2034540" cy="180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784656" y="3570605"/>
            <a:ext cx="2034540" cy="180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60166" y="3570605"/>
            <a:ext cx="2034540" cy="180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09146" y="4952365"/>
            <a:ext cx="2034540" cy="428625"/>
          </a:xfrm>
          <a:prstGeom prst="rect">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784656" y="4952365"/>
            <a:ext cx="2034540" cy="428625"/>
          </a:xfrm>
          <a:prstGeom prst="rect">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960166" y="4952365"/>
            <a:ext cx="2034540" cy="428625"/>
          </a:xfrm>
          <a:prstGeom prst="rect">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
          <p:cNvSpPr txBox="1"/>
          <p:nvPr/>
        </p:nvSpPr>
        <p:spPr>
          <a:xfrm>
            <a:off x="1261253" y="5023080"/>
            <a:ext cx="730328" cy="353943"/>
          </a:xfrm>
          <a:prstGeom prst="rect">
            <a:avLst/>
          </a:prstGeom>
          <a:noFill/>
        </p:spPr>
        <p:txBody>
          <a:bodyPr wrap="none" lIns="0" tIns="0" rIns="0" rtlCol="0">
            <a:spAutoFit/>
          </a:bodyPr>
          <a:lstStyle/>
          <a:p>
            <a:pPr algn="ctr" defTabSz="-635">
              <a:lnSpc>
                <a:spcPts val="2400"/>
              </a:lnSpc>
              <a:tabLst>
                <a:tab pos="330200" algn="l"/>
                <a:tab pos="342900" algn="l"/>
                <a:tab pos="647700" algn="l"/>
              </a:tabLst>
            </a:pPr>
            <a:r>
              <a:rPr lang="en-US" altLang="zh-CN" sz="2000" b="1" dirty="0">
                <a:latin typeface="+mj-lt"/>
                <a:cs typeface="Calibri" panose="020F0502020204030204" pitchFamily="18" charset="0"/>
              </a:rPr>
              <a:t>PART</a:t>
            </a:r>
            <a:r>
              <a:rPr lang="en-US" altLang="zh-CN" sz="2000" b="1" dirty="0">
                <a:solidFill>
                  <a:schemeClr val="tx1"/>
                </a:solidFill>
                <a:latin typeface="+mj-lt"/>
                <a:cs typeface="Times New Roman" panose="02020603050405020304" pitchFamily="18" charset="0"/>
              </a:rPr>
              <a:t> </a:t>
            </a:r>
            <a:r>
              <a:rPr lang="en-US" altLang="zh-CN" sz="2000" b="1" dirty="0">
                <a:latin typeface="+mj-lt"/>
                <a:cs typeface="Calibri" panose="020F0502020204030204" pitchFamily="18" charset="0"/>
              </a:rPr>
              <a:t>1</a:t>
            </a:r>
            <a:endParaRPr lang="en-US" altLang="zh-CN" sz="2000" b="1" dirty="0">
              <a:solidFill>
                <a:schemeClr val="tx1"/>
              </a:solidFill>
              <a:latin typeface="+mj-lt"/>
              <a:cs typeface="Calibri" panose="020F0502020204030204" pitchFamily="18" charset="0"/>
            </a:endParaRPr>
          </a:p>
        </p:txBody>
      </p:sp>
      <p:sp>
        <p:nvSpPr>
          <p:cNvPr id="49" name="TextBox 1"/>
          <p:cNvSpPr txBox="1"/>
          <p:nvPr/>
        </p:nvSpPr>
        <p:spPr>
          <a:xfrm>
            <a:off x="3437398" y="5028160"/>
            <a:ext cx="730328" cy="353943"/>
          </a:xfrm>
          <a:prstGeom prst="rect">
            <a:avLst/>
          </a:prstGeom>
          <a:noFill/>
        </p:spPr>
        <p:txBody>
          <a:bodyPr wrap="none" lIns="0" tIns="0" rIns="0" rtlCol="0">
            <a:spAutoFit/>
          </a:bodyPr>
          <a:lstStyle/>
          <a:p>
            <a:pPr algn="ctr" defTabSz="-635">
              <a:lnSpc>
                <a:spcPts val="2400"/>
              </a:lnSpc>
              <a:tabLst>
                <a:tab pos="330200" algn="l"/>
                <a:tab pos="342900" algn="l"/>
                <a:tab pos="647700" algn="l"/>
              </a:tabLst>
            </a:pPr>
            <a:r>
              <a:rPr lang="en-US" altLang="zh-CN" sz="2000" b="1" dirty="0">
                <a:latin typeface="+mj-lt"/>
                <a:cs typeface="Calibri" panose="020F0502020204030204" pitchFamily="18" charset="0"/>
              </a:rPr>
              <a:t>PART</a:t>
            </a:r>
            <a:r>
              <a:rPr lang="en-US" altLang="zh-CN" sz="2000" b="1" dirty="0">
                <a:solidFill>
                  <a:schemeClr val="tx1"/>
                </a:solidFill>
                <a:latin typeface="+mj-lt"/>
                <a:cs typeface="Times New Roman" panose="02020603050405020304" pitchFamily="18" charset="0"/>
              </a:rPr>
              <a:t> </a:t>
            </a:r>
            <a:r>
              <a:rPr lang="en-US" altLang="zh-CN" sz="2000" b="1" dirty="0">
                <a:latin typeface="+mj-lt"/>
                <a:cs typeface="Calibri" panose="020F0502020204030204" pitchFamily="18" charset="0"/>
              </a:rPr>
              <a:t>2</a:t>
            </a:r>
            <a:endParaRPr lang="en-US" altLang="zh-CN" sz="2000" b="1" dirty="0">
              <a:solidFill>
                <a:schemeClr val="tx1"/>
              </a:solidFill>
              <a:latin typeface="+mj-lt"/>
              <a:cs typeface="Calibri" panose="020F0502020204030204" pitchFamily="18" charset="0"/>
            </a:endParaRPr>
          </a:p>
        </p:txBody>
      </p:sp>
      <p:sp>
        <p:nvSpPr>
          <p:cNvPr id="51" name="TextBox 1"/>
          <p:cNvSpPr txBox="1"/>
          <p:nvPr/>
        </p:nvSpPr>
        <p:spPr>
          <a:xfrm>
            <a:off x="5612908" y="5028160"/>
            <a:ext cx="730328" cy="353943"/>
          </a:xfrm>
          <a:prstGeom prst="rect">
            <a:avLst/>
          </a:prstGeom>
          <a:noFill/>
        </p:spPr>
        <p:txBody>
          <a:bodyPr wrap="none" lIns="0" tIns="0" rIns="0" rtlCol="0">
            <a:spAutoFit/>
          </a:bodyPr>
          <a:lstStyle/>
          <a:p>
            <a:pPr algn="ctr" defTabSz="-635">
              <a:lnSpc>
                <a:spcPts val="2400"/>
              </a:lnSpc>
              <a:tabLst>
                <a:tab pos="330200" algn="l"/>
                <a:tab pos="342900" algn="l"/>
                <a:tab pos="647700" algn="l"/>
              </a:tabLst>
            </a:pPr>
            <a:r>
              <a:rPr lang="en-US" altLang="zh-CN" sz="2000" b="1" dirty="0">
                <a:latin typeface="+mj-lt"/>
                <a:cs typeface="Calibri" panose="020F0502020204030204" pitchFamily="18" charset="0"/>
              </a:rPr>
              <a:t>PART</a:t>
            </a:r>
            <a:r>
              <a:rPr lang="en-US" altLang="zh-CN" sz="2000" b="1" dirty="0">
                <a:solidFill>
                  <a:schemeClr val="tx1"/>
                </a:solidFill>
                <a:latin typeface="+mj-lt"/>
                <a:cs typeface="Times New Roman" panose="02020603050405020304" pitchFamily="18" charset="0"/>
              </a:rPr>
              <a:t> </a:t>
            </a:r>
            <a:r>
              <a:rPr lang="en-US" altLang="zh-CN" sz="2000" b="1" dirty="0">
                <a:latin typeface="+mj-lt"/>
                <a:cs typeface="Calibri" panose="020F0502020204030204" pitchFamily="18" charset="0"/>
              </a:rPr>
              <a:t>3</a:t>
            </a:r>
            <a:endParaRPr lang="en-US" altLang="zh-CN" sz="2000" b="1" dirty="0">
              <a:solidFill>
                <a:schemeClr val="tx1"/>
              </a:solidFill>
              <a:latin typeface="+mj-lt"/>
              <a:cs typeface="Calibri" panose="020F0502020204030204" pitchFamily="18" charset="0"/>
            </a:endParaRPr>
          </a:p>
        </p:txBody>
      </p:sp>
      <p:sp>
        <p:nvSpPr>
          <p:cNvPr id="57" name="等腰三角形 56"/>
          <p:cNvSpPr/>
          <p:nvPr/>
        </p:nvSpPr>
        <p:spPr>
          <a:xfrm>
            <a:off x="1571806" y="4843145"/>
            <a:ext cx="109220" cy="109220"/>
          </a:xfrm>
          <a:prstGeom prst="triangl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a:off x="3751761" y="4843780"/>
            <a:ext cx="109220" cy="109220"/>
          </a:xfrm>
          <a:prstGeom prst="triangl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5927271" y="4843780"/>
            <a:ext cx="109220" cy="109220"/>
          </a:xfrm>
          <a:prstGeom prst="triangle">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TextBox 1"/>
          <p:cNvSpPr txBox="1"/>
          <p:nvPr/>
        </p:nvSpPr>
        <p:spPr>
          <a:xfrm>
            <a:off x="734448" y="3825003"/>
            <a:ext cx="1804035" cy="877163"/>
          </a:xfrm>
          <a:prstGeom prst="rect">
            <a:avLst/>
          </a:prstGeom>
          <a:noFill/>
        </p:spPr>
        <p:txBody>
          <a:bodyPr wrap="square" lIns="0" tIns="0" rIns="0" rtlCol="0">
            <a:spAutoFit/>
          </a:bodyPr>
          <a:lstStyle/>
          <a:p>
            <a:pPr defTabSz="-635"/>
            <a:r>
              <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[prefix]</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为前缀，可选，如</a:t>
            </a:r>
            <a:r>
              <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p</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代表这是一个指针变量</a:t>
            </a:r>
            <a:endPar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87" name="TextBox 1"/>
          <p:cNvSpPr txBox="1"/>
          <p:nvPr/>
        </p:nvSpPr>
        <p:spPr>
          <a:xfrm>
            <a:off x="2889819" y="3763457"/>
            <a:ext cx="1804035" cy="1154162"/>
          </a:xfrm>
          <a:prstGeom prst="rect">
            <a:avLst/>
          </a:prstGeom>
          <a:noFill/>
        </p:spPr>
        <p:txBody>
          <a:bodyPr wrap="square" lIns="0" tIns="0" rIns="0" rtlCol="0">
            <a:spAutoFit/>
          </a:bodyPr>
          <a:lstStyle/>
          <a:p>
            <a:pPr defTabSz="-635"/>
            <a:r>
              <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Base Tag</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代表数据类型，如用</a:t>
            </a:r>
            <a:r>
              <a:rPr lang="en-US" altLang="zh-CN" dirty="0" err="1">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i</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代表这是一个</a:t>
            </a:r>
            <a:r>
              <a:rPr lang="en-US" altLang="zh-CN" dirty="0" err="1">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int</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型变量</a:t>
            </a:r>
            <a:endPar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88" name="TextBox 1"/>
          <p:cNvSpPr txBox="1"/>
          <p:nvPr/>
        </p:nvSpPr>
        <p:spPr>
          <a:xfrm>
            <a:off x="5151954" y="3833796"/>
            <a:ext cx="1804035" cy="1154162"/>
          </a:xfrm>
          <a:prstGeom prst="rect">
            <a:avLst/>
          </a:prstGeom>
          <a:noFill/>
        </p:spPr>
        <p:txBody>
          <a:bodyPr wrap="square" lIns="0" tIns="0" rIns="0" rtlCol="0">
            <a:spAutoFit/>
          </a:bodyPr>
          <a:lstStyle/>
          <a:p>
            <a:pPr defTabSz="-635"/>
            <a:r>
              <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Name</a:t>
            </a:r>
            <a:r>
              <a:rPr lang="zh-CN" altLang="en-US"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rPr>
              <a:t>是变量名，要使用有意义的名称，且每个开头字母大写</a:t>
            </a:r>
            <a:endParaRPr lang="en-US" altLang="zh-CN" dirty="0">
              <a:solidFill>
                <a:schemeClr val="tx1">
                  <a:lumMod val="65000"/>
                  <a:lumOff val="3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281" name="TextBox 280"/>
          <p:cNvSpPr txBox="1"/>
          <p:nvPr/>
        </p:nvSpPr>
        <p:spPr>
          <a:xfrm>
            <a:off x="325315" y="1178170"/>
            <a:ext cx="6991016" cy="461665"/>
          </a:xfrm>
          <a:prstGeom prst="rect">
            <a:avLst/>
          </a:prstGeom>
          <a:noFill/>
          <a:ln>
            <a:noFill/>
          </a:ln>
        </p:spPr>
        <p:txBody>
          <a:bodyPr wrap="none" rtlCol="0">
            <a:spAutoFit/>
          </a:bodyPr>
          <a:lstStyle/>
          <a:p>
            <a:r>
              <a:rPr lang="zh-CN" altLang="en-US" sz="2400" b="1" dirty="0">
                <a:solidFill>
                  <a:schemeClr val="bg1"/>
                </a:solidFill>
              </a:rPr>
              <a:t>匈牙利标记法是为了方便阅读的一种约定的命名法</a:t>
            </a:r>
            <a:endParaRPr lang="zh-CN" altLang="en-US" sz="2400" b="1" dirty="0">
              <a:solidFill>
                <a:schemeClr val="bg1"/>
              </a:solidFill>
            </a:endParaRPr>
          </a:p>
        </p:txBody>
      </p:sp>
      <p:sp>
        <p:nvSpPr>
          <p:cNvPr id="282" name="TextBox 281"/>
          <p:cNvSpPr txBox="1"/>
          <p:nvPr/>
        </p:nvSpPr>
        <p:spPr>
          <a:xfrm>
            <a:off x="1274884" y="2277207"/>
            <a:ext cx="5882054" cy="461665"/>
          </a:xfrm>
          <a:prstGeom prst="rect">
            <a:avLst/>
          </a:prstGeom>
          <a:noFill/>
        </p:spPr>
        <p:txBody>
          <a:bodyPr wrap="square" rtlCol="0">
            <a:spAutoFit/>
          </a:bodyPr>
          <a:lstStyle/>
          <a:p>
            <a:r>
              <a:rPr lang="zh-CN" altLang="en-US" sz="2400" b="1" dirty="0">
                <a:solidFill>
                  <a:schemeClr val="bg1"/>
                </a:solidFill>
              </a:rPr>
              <a:t>它包含三个部分</a:t>
            </a:r>
            <a:r>
              <a:rPr lang="en-US" altLang="zh-CN" sz="2400" b="1" dirty="0">
                <a:solidFill>
                  <a:schemeClr val="bg1"/>
                </a:solidFill>
              </a:rPr>
              <a:t>:[prefix]-Base Tag-Name</a:t>
            </a:r>
            <a:endParaRPr lang="zh-CN" altLang="en-US" sz="2400" b="1" dirty="0">
              <a:solidFill>
                <a:schemeClr val="bg1"/>
              </a:solidFill>
            </a:endParaRPr>
          </a:p>
        </p:txBody>
      </p:sp>
      <p:sp>
        <p:nvSpPr>
          <p:cNvPr id="283" name="TextBox 282"/>
          <p:cNvSpPr txBox="1"/>
          <p:nvPr/>
        </p:nvSpPr>
        <p:spPr>
          <a:xfrm>
            <a:off x="7543801" y="4457700"/>
            <a:ext cx="3975099" cy="1200329"/>
          </a:xfrm>
          <a:prstGeom prst="rect">
            <a:avLst/>
          </a:prstGeom>
          <a:noFill/>
        </p:spPr>
        <p:txBody>
          <a:bodyPr wrap="square" rtlCol="0">
            <a:spAutoFit/>
          </a:bodyPr>
          <a:lstStyle/>
          <a:p>
            <a:r>
              <a:rPr lang="zh-CN" altLang="en-US" sz="2400" dirty="0">
                <a:solidFill>
                  <a:schemeClr val="bg1"/>
                </a:solidFill>
              </a:rPr>
              <a:t>例如：</a:t>
            </a:r>
            <a:endParaRPr lang="en-US" altLang="zh-CN" sz="2400" dirty="0">
              <a:solidFill>
                <a:schemeClr val="bg1"/>
              </a:solidFill>
            </a:endParaRPr>
          </a:p>
          <a:p>
            <a:r>
              <a:rPr lang="en-US" altLang="zh-CN" sz="2400" dirty="0" err="1">
                <a:solidFill>
                  <a:schemeClr val="bg1"/>
                </a:solidFill>
              </a:rPr>
              <a:t>pfPrice</a:t>
            </a:r>
            <a:r>
              <a:rPr lang="zh-CN" altLang="en-US" sz="2400" dirty="0">
                <a:solidFill>
                  <a:schemeClr val="bg1"/>
                </a:solidFill>
              </a:rPr>
              <a:t>代表这是一个指向价格的</a:t>
            </a:r>
            <a:r>
              <a:rPr lang="en-US" altLang="zh-CN" sz="2400" dirty="0">
                <a:solidFill>
                  <a:schemeClr val="bg1"/>
                </a:solidFill>
              </a:rPr>
              <a:t>float</a:t>
            </a:r>
            <a:r>
              <a:rPr lang="zh-CN" altLang="en-US" sz="2400" dirty="0">
                <a:solidFill>
                  <a:schemeClr val="bg1"/>
                </a:solidFill>
              </a:rPr>
              <a:t>型指针变量</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advTm="7618">
        <p14:switch dir="r"/>
      </p:transition>
    </mc:Choice>
    <mc:Fallback>
      <p:transition spd="slow" advTm="76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anim calcmode="lin" valueType="num">
                                      <p:cBhvr additive="base">
                                        <p:cTn id="29" dur="500" fill="hold"/>
                                        <p:tgtEl>
                                          <p:spTgt spid="286"/>
                                        </p:tgtEl>
                                        <p:attrNameLst>
                                          <p:attrName>ppt_x</p:attrName>
                                        </p:attrNameLst>
                                      </p:cBhvr>
                                      <p:tavLst>
                                        <p:tav tm="0">
                                          <p:val>
                                            <p:strVal val="#ppt_x"/>
                                          </p:val>
                                        </p:tav>
                                        <p:tav tm="100000">
                                          <p:val>
                                            <p:strVal val="#ppt_x"/>
                                          </p:val>
                                        </p:tav>
                                      </p:tavLst>
                                    </p:anim>
                                    <p:anim calcmode="lin" valueType="num">
                                      <p:cBhvr additive="base">
                                        <p:cTn id="30"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7"/>
                                        </p:tgtEl>
                                        <p:attrNameLst>
                                          <p:attrName>style.visibility</p:attrName>
                                        </p:attrNameLst>
                                      </p:cBhvr>
                                      <p:to>
                                        <p:strVal val="visible"/>
                                      </p:to>
                                    </p:set>
                                    <p:anim calcmode="lin" valueType="num">
                                      <p:cBhvr additive="base">
                                        <p:cTn id="51" dur="500" fill="hold"/>
                                        <p:tgtEl>
                                          <p:spTgt spid="287"/>
                                        </p:tgtEl>
                                        <p:attrNameLst>
                                          <p:attrName>ppt_x</p:attrName>
                                        </p:attrNameLst>
                                      </p:cBhvr>
                                      <p:tavLst>
                                        <p:tav tm="0">
                                          <p:val>
                                            <p:strVal val="#ppt_x"/>
                                          </p:val>
                                        </p:tav>
                                        <p:tav tm="100000">
                                          <p:val>
                                            <p:strVal val="#ppt_x"/>
                                          </p:val>
                                        </p:tav>
                                      </p:tavLst>
                                    </p:anim>
                                    <p:anim calcmode="lin" valueType="num">
                                      <p:cBhvr additive="base">
                                        <p:cTn id="52" dur="500" fill="hold"/>
                                        <p:tgtEl>
                                          <p:spTgt spid="28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additive="base">
                                        <p:cTn id="65" dur="500" fill="hold"/>
                                        <p:tgtEl>
                                          <p:spTgt spid="51"/>
                                        </p:tgtEl>
                                        <p:attrNameLst>
                                          <p:attrName>ppt_x</p:attrName>
                                        </p:attrNameLst>
                                      </p:cBhvr>
                                      <p:tavLst>
                                        <p:tav tm="0">
                                          <p:val>
                                            <p:strVal val="#ppt_x"/>
                                          </p:val>
                                        </p:tav>
                                        <p:tav tm="100000">
                                          <p:val>
                                            <p:strVal val="#ppt_x"/>
                                          </p:val>
                                        </p:tav>
                                      </p:tavLst>
                                    </p:anim>
                                    <p:anim calcmode="lin" valueType="num">
                                      <p:cBhvr additive="base">
                                        <p:cTn id="66" dur="500" fill="hold"/>
                                        <p:tgtEl>
                                          <p:spTgt spid="5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 calcmode="lin" valueType="num">
                                      <p:cBhvr additive="base">
                                        <p:cTn id="69" dur="500" fill="hold"/>
                                        <p:tgtEl>
                                          <p:spTgt spid="59"/>
                                        </p:tgtEl>
                                        <p:attrNameLst>
                                          <p:attrName>ppt_x</p:attrName>
                                        </p:attrNameLst>
                                      </p:cBhvr>
                                      <p:tavLst>
                                        <p:tav tm="0">
                                          <p:val>
                                            <p:strVal val="#ppt_x"/>
                                          </p:val>
                                        </p:tav>
                                        <p:tav tm="100000">
                                          <p:val>
                                            <p:strVal val="#ppt_x"/>
                                          </p:val>
                                        </p:tav>
                                      </p:tavLst>
                                    </p:anim>
                                    <p:anim calcmode="lin" valueType="num">
                                      <p:cBhvr additive="base">
                                        <p:cTn id="70" dur="500" fill="hold"/>
                                        <p:tgtEl>
                                          <p:spTgt spid="5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8"/>
                                        </p:tgtEl>
                                        <p:attrNameLst>
                                          <p:attrName>style.visibility</p:attrName>
                                        </p:attrNameLst>
                                      </p:cBhvr>
                                      <p:to>
                                        <p:strVal val="visible"/>
                                      </p:to>
                                    </p:set>
                                    <p:anim calcmode="lin" valueType="num">
                                      <p:cBhvr additive="base">
                                        <p:cTn id="73" dur="500" fill="hold"/>
                                        <p:tgtEl>
                                          <p:spTgt spid="288"/>
                                        </p:tgtEl>
                                        <p:attrNameLst>
                                          <p:attrName>ppt_x</p:attrName>
                                        </p:attrNameLst>
                                      </p:cBhvr>
                                      <p:tavLst>
                                        <p:tav tm="0">
                                          <p:val>
                                            <p:strVal val="#ppt_x"/>
                                          </p:val>
                                        </p:tav>
                                        <p:tav tm="100000">
                                          <p:val>
                                            <p:strVal val="#ppt_x"/>
                                          </p:val>
                                        </p:tav>
                                      </p:tavLst>
                                    </p:anim>
                                    <p:anim calcmode="lin" valueType="num">
                                      <p:cBhvr additive="base">
                                        <p:cTn id="74" dur="500" fill="hold"/>
                                        <p:tgtEl>
                                          <p:spTgt spid="28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animBg="1"/>
      <p:bldP spid="26" grpId="0" animBg="1"/>
      <p:bldP spid="27" grpId="0" animBg="1"/>
      <p:bldP spid="29" grpId="0" animBg="1"/>
      <p:bldP spid="30" grpId="0" animBg="1"/>
      <p:bldP spid="31" grpId="0" animBg="1"/>
      <p:bldP spid="47" grpId="0"/>
      <p:bldP spid="49" grpId="0"/>
      <p:bldP spid="51" grpId="0"/>
      <p:bldP spid="57" grpId="0" animBg="1"/>
      <p:bldP spid="58" grpId="0" animBg="1"/>
      <p:bldP spid="59" grpId="0" animBg="1"/>
      <p:bldP spid="286" grpId="0"/>
      <p:bldP spid="287" grpId="0"/>
      <p:bldP spid="2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2"/>
          <p:cNvGrpSpPr/>
          <p:nvPr/>
        </p:nvGrpSpPr>
        <p:grpSpPr>
          <a:xfrm>
            <a:off x="7413172" y="2595971"/>
            <a:ext cx="3697605" cy="1892935"/>
            <a:chOff x="1462" y="2639"/>
            <a:chExt cx="10788" cy="5522"/>
          </a:xfrm>
          <a:solidFill>
            <a:srgbClr val="E4AE57"/>
          </a:solidFill>
        </p:grpSpPr>
        <p:sp>
          <p:nvSpPr>
            <p:cNvPr id="682" name="Freeform 250"/>
            <p:cNvSpPr/>
            <p:nvPr/>
          </p:nvSpPr>
          <p:spPr bwMode="auto">
            <a:xfrm>
              <a:off x="10661" y="5615"/>
              <a:ext cx="42" cy="13"/>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3" name="Freeform 251"/>
            <p:cNvSpPr/>
            <p:nvPr/>
          </p:nvSpPr>
          <p:spPr bwMode="auto">
            <a:xfrm>
              <a:off x="10483" y="6898"/>
              <a:ext cx="568" cy="1118"/>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4" name="Freeform 252"/>
            <p:cNvSpPr/>
            <p:nvPr/>
          </p:nvSpPr>
          <p:spPr bwMode="auto">
            <a:xfrm>
              <a:off x="10621" y="8034"/>
              <a:ext cx="98" cy="93"/>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5" name="Freeform 253"/>
            <p:cNvSpPr/>
            <p:nvPr/>
          </p:nvSpPr>
          <p:spPr bwMode="auto">
            <a:xfrm>
              <a:off x="10592" y="6505"/>
              <a:ext cx="342" cy="431"/>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6" name="Freeform 254"/>
            <p:cNvSpPr/>
            <p:nvPr/>
          </p:nvSpPr>
          <p:spPr bwMode="auto">
            <a:xfrm>
              <a:off x="10470" y="6041"/>
              <a:ext cx="1125" cy="1263"/>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7" name="Freeform 255"/>
            <p:cNvSpPr/>
            <p:nvPr/>
          </p:nvSpPr>
          <p:spPr bwMode="auto">
            <a:xfrm>
              <a:off x="10029" y="5615"/>
              <a:ext cx="21" cy="83"/>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8" name="Freeform 256"/>
            <p:cNvSpPr/>
            <p:nvPr/>
          </p:nvSpPr>
          <p:spPr bwMode="auto">
            <a:xfrm>
              <a:off x="8530" y="3425"/>
              <a:ext cx="2465" cy="1376"/>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9" name="Freeform 257"/>
            <p:cNvSpPr/>
            <p:nvPr/>
          </p:nvSpPr>
          <p:spPr bwMode="auto">
            <a:xfrm>
              <a:off x="8899" y="4455"/>
              <a:ext cx="143" cy="90"/>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0" name="Freeform 258"/>
            <p:cNvSpPr/>
            <p:nvPr/>
          </p:nvSpPr>
          <p:spPr bwMode="auto">
            <a:xfrm>
              <a:off x="8965" y="3265"/>
              <a:ext cx="302" cy="208"/>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1" name="Freeform 259"/>
            <p:cNvSpPr/>
            <p:nvPr/>
          </p:nvSpPr>
          <p:spPr bwMode="auto">
            <a:xfrm>
              <a:off x="9056" y="3075"/>
              <a:ext cx="210" cy="115"/>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2" name="Freeform 260"/>
            <p:cNvSpPr/>
            <p:nvPr/>
          </p:nvSpPr>
          <p:spPr bwMode="auto">
            <a:xfrm>
              <a:off x="9167" y="3340"/>
              <a:ext cx="517" cy="281"/>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3" name="Freeform 261"/>
            <p:cNvSpPr/>
            <p:nvPr/>
          </p:nvSpPr>
          <p:spPr bwMode="auto">
            <a:xfrm>
              <a:off x="9202" y="3120"/>
              <a:ext cx="356" cy="155"/>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4" name="Freeform 262"/>
            <p:cNvSpPr/>
            <p:nvPr/>
          </p:nvSpPr>
          <p:spPr bwMode="auto">
            <a:xfrm>
              <a:off x="9557" y="2957"/>
              <a:ext cx="183" cy="95"/>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5" name="Freeform 263"/>
            <p:cNvSpPr/>
            <p:nvPr/>
          </p:nvSpPr>
          <p:spPr bwMode="auto">
            <a:xfrm>
              <a:off x="9639" y="3140"/>
              <a:ext cx="149" cy="98"/>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6" name="Freeform 264"/>
            <p:cNvSpPr/>
            <p:nvPr/>
          </p:nvSpPr>
          <p:spPr bwMode="auto">
            <a:xfrm>
              <a:off x="9642" y="3310"/>
              <a:ext cx="172" cy="153"/>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7" name="Freeform 265"/>
            <p:cNvSpPr/>
            <p:nvPr/>
          </p:nvSpPr>
          <p:spPr bwMode="auto">
            <a:xfrm>
              <a:off x="9764" y="2982"/>
              <a:ext cx="103" cy="78"/>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8" name="Freeform 266"/>
            <p:cNvSpPr/>
            <p:nvPr/>
          </p:nvSpPr>
          <p:spPr bwMode="auto">
            <a:xfrm>
              <a:off x="9801" y="3102"/>
              <a:ext cx="499" cy="173"/>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99" name="Freeform 267"/>
            <p:cNvSpPr/>
            <p:nvPr/>
          </p:nvSpPr>
          <p:spPr bwMode="auto">
            <a:xfrm>
              <a:off x="9822" y="2807"/>
              <a:ext cx="321" cy="231"/>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0" name="Freeform 268"/>
            <p:cNvSpPr/>
            <p:nvPr/>
          </p:nvSpPr>
          <p:spPr bwMode="auto">
            <a:xfrm>
              <a:off x="9822" y="3202"/>
              <a:ext cx="77" cy="60"/>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1" name="Freeform 269"/>
            <p:cNvSpPr/>
            <p:nvPr/>
          </p:nvSpPr>
          <p:spPr bwMode="auto">
            <a:xfrm>
              <a:off x="9825" y="3060"/>
              <a:ext cx="85" cy="20"/>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2" name="Freeform 270"/>
            <p:cNvSpPr/>
            <p:nvPr/>
          </p:nvSpPr>
          <p:spPr bwMode="auto">
            <a:xfrm>
              <a:off x="9841" y="3300"/>
              <a:ext cx="154" cy="125"/>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3" name="Freeform 271"/>
            <p:cNvSpPr/>
            <p:nvPr/>
          </p:nvSpPr>
          <p:spPr bwMode="auto">
            <a:xfrm>
              <a:off x="9944" y="2671"/>
              <a:ext cx="886" cy="496"/>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4" name="Freeform 272"/>
            <p:cNvSpPr/>
            <p:nvPr/>
          </p:nvSpPr>
          <p:spPr bwMode="auto">
            <a:xfrm>
              <a:off x="10000" y="3313"/>
              <a:ext cx="828" cy="644"/>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5" name="Freeform 273"/>
            <p:cNvSpPr/>
            <p:nvPr/>
          </p:nvSpPr>
          <p:spPr bwMode="auto">
            <a:xfrm>
              <a:off x="10085" y="3756"/>
              <a:ext cx="191" cy="140"/>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6" name="Freeform 274"/>
            <p:cNvSpPr/>
            <p:nvPr/>
          </p:nvSpPr>
          <p:spPr bwMode="auto">
            <a:xfrm>
              <a:off x="10889" y="4418"/>
              <a:ext cx="191" cy="208"/>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7" name="Freeform 275"/>
            <p:cNvSpPr/>
            <p:nvPr/>
          </p:nvSpPr>
          <p:spPr bwMode="auto">
            <a:xfrm>
              <a:off x="10422" y="6758"/>
              <a:ext cx="239" cy="1321"/>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8" name="Freeform 276"/>
            <p:cNvSpPr/>
            <p:nvPr/>
          </p:nvSpPr>
          <p:spPr bwMode="auto">
            <a:xfrm>
              <a:off x="10433" y="7868"/>
              <a:ext cx="19" cy="50"/>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09" name="Freeform 277"/>
            <p:cNvSpPr/>
            <p:nvPr/>
          </p:nvSpPr>
          <p:spPr bwMode="auto">
            <a:xfrm>
              <a:off x="10454" y="7600"/>
              <a:ext cx="16" cy="60"/>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0" name="Freeform 278"/>
            <p:cNvSpPr/>
            <p:nvPr/>
          </p:nvSpPr>
          <p:spPr bwMode="auto">
            <a:xfrm>
              <a:off x="10472" y="8064"/>
              <a:ext cx="40" cy="28"/>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1" name="Freeform 279"/>
            <p:cNvSpPr/>
            <p:nvPr/>
          </p:nvSpPr>
          <p:spPr bwMode="auto">
            <a:xfrm>
              <a:off x="10480" y="8004"/>
              <a:ext cx="56" cy="63"/>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2" name="Freeform 280"/>
            <p:cNvSpPr/>
            <p:nvPr/>
          </p:nvSpPr>
          <p:spPr bwMode="auto">
            <a:xfrm>
              <a:off x="10523" y="8084"/>
              <a:ext cx="29" cy="18"/>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3" name="Freeform 281"/>
            <p:cNvSpPr/>
            <p:nvPr/>
          </p:nvSpPr>
          <p:spPr bwMode="auto">
            <a:xfrm>
              <a:off x="10544" y="8034"/>
              <a:ext cx="80" cy="93"/>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4" name="Freeform 282"/>
            <p:cNvSpPr/>
            <p:nvPr/>
          </p:nvSpPr>
          <p:spPr bwMode="auto">
            <a:xfrm>
              <a:off x="10584" y="8141"/>
              <a:ext cx="58" cy="20"/>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5" name="Freeform 283"/>
            <p:cNvSpPr/>
            <p:nvPr/>
          </p:nvSpPr>
          <p:spPr bwMode="auto">
            <a:xfrm>
              <a:off x="10640" y="8129"/>
              <a:ext cx="29" cy="13"/>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6" name="Freeform 284"/>
            <p:cNvSpPr/>
            <p:nvPr/>
          </p:nvSpPr>
          <p:spPr bwMode="auto">
            <a:xfrm>
              <a:off x="10326" y="5813"/>
              <a:ext cx="345" cy="521"/>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7" name="Freeform 285"/>
            <p:cNvSpPr/>
            <p:nvPr/>
          </p:nvSpPr>
          <p:spPr bwMode="auto">
            <a:xfrm>
              <a:off x="10128" y="5856"/>
              <a:ext cx="90" cy="85"/>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8" name="Freeform 286"/>
            <p:cNvSpPr/>
            <p:nvPr/>
          </p:nvSpPr>
          <p:spPr bwMode="auto">
            <a:xfrm>
              <a:off x="10149" y="5465"/>
              <a:ext cx="310" cy="105"/>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19" name="Freeform 287"/>
            <p:cNvSpPr/>
            <p:nvPr/>
          </p:nvSpPr>
          <p:spPr bwMode="auto">
            <a:xfrm>
              <a:off x="10531" y="5570"/>
              <a:ext cx="93" cy="58"/>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0" name="Freeform 288"/>
            <p:cNvSpPr/>
            <p:nvPr/>
          </p:nvSpPr>
          <p:spPr bwMode="auto">
            <a:xfrm>
              <a:off x="10268" y="6159"/>
              <a:ext cx="162" cy="198"/>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1" name="Freeform 289"/>
            <p:cNvSpPr/>
            <p:nvPr/>
          </p:nvSpPr>
          <p:spPr bwMode="auto">
            <a:xfrm>
              <a:off x="10000" y="5746"/>
              <a:ext cx="69" cy="33"/>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2" name="Freeform 290"/>
            <p:cNvSpPr/>
            <p:nvPr/>
          </p:nvSpPr>
          <p:spPr bwMode="auto">
            <a:xfrm>
              <a:off x="10844" y="7976"/>
              <a:ext cx="45" cy="30"/>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3" name="Freeform 291"/>
            <p:cNvSpPr/>
            <p:nvPr/>
          </p:nvSpPr>
          <p:spPr bwMode="auto">
            <a:xfrm>
              <a:off x="10878" y="7976"/>
              <a:ext cx="50" cy="30"/>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4" name="Freeform 292"/>
            <p:cNvSpPr/>
            <p:nvPr/>
          </p:nvSpPr>
          <p:spPr bwMode="auto">
            <a:xfrm>
              <a:off x="11032" y="6029"/>
              <a:ext cx="82" cy="110"/>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5" name="Freeform 293"/>
            <p:cNvSpPr/>
            <p:nvPr/>
          </p:nvSpPr>
          <p:spPr bwMode="auto">
            <a:xfrm>
              <a:off x="10496" y="2639"/>
              <a:ext cx="1754" cy="1403"/>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6" name="Freeform 294"/>
            <p:cNvSpPr/>
            <p:nvPr/>
          </p:nvSpPr>
          <p:spPr bwMode="auto">
            <a:xfrm>
              <a:off x="9936" y="5633"/>
              <a:ext cx="114" cy="138"/>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7" name="Freeform 295"/>
            <p:cNvSpPr/>
            <p:nvPr/>
          </p:nvSpPr>
          <p:spPr bwMode="auto">
            <a:xfrm>
              <a:off x="10833" y="5941"/>
              <a:ext cx="135" cy="215"/>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8" name="Freeform 296"/>
            <p:cNvSpPr/>
            <p:nvPr/>
          </p:nvSpPr>
          <p:spPr bwMode="auto">
            <a:xfrm>
              <a:off x="10454" y="5570"/>
              <a:ext cx="77" cy="58"/>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29" name="Freeform 297"/>
            <p:cNvSpPr/>
            <p:nvPr/>
          </p:nvSpPr>
          <p:spPr bwMode="auto">
            <a:xfrm>
              <a:off x="10021" y="5698"/>
              <a:ext cx="175" cy="95"/>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0" name="Freeform 298"/>
            <p:cNvSpPr/>
            <p:nvPr/>
          </p:nvSpPr>
          <p:spPr bwMode="auto">
            <a:xfrm>
              <a:off x="11892" y="3724"/>
              <a:ext cx="318" cy="163"/>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1" name="Freeform 299"/>
            <p:cNvSpPr/>
            <p:nvPr/>
          </p:nvSpPr>
          <p:spPr bwMode="auto">
            <a:xfrm>
              <a:off x="9223" y="5139"/>
              <a:ext cx="870" cy="606"/>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2" name="Freeform 300"/>
            <p:cNvSpPr/>
            <p:nvPr/>
          </p:nvSpPr>
          <p:spPr bwMode="auto">
            <a:xfrm>
              <a:off x="10080" y="5728"/>
              <a:ext cx="117" cy="13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3" name="Freeform 301"/>
            <p:cNvSpPr/>
            <p:nvPr/>
          </p:nvSpPr>
          <p:spPr bwMode="auto">
            <a:xfrm>
              <a:off x="10202" y="5899"/>
              <a:ext cx="164" cy="80"/>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4" name="Freeform 302"/>
            <p:cNvSpPr/>
            <p:nvPr/>
          </p:nvSpPr>
          <p:spPr bwMode="auto">
            <a:xfrm>
              <a:off x="10796" y="6816"/>
              <a:ext cx="236" cy="268"/>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5" name="Freeform 303"/>
            <p:cNvSpPr/>
            <p:nvPr/>
          </p:nvSpPr>
          <p:spPr bwMode="auto">
            <a:xfrm>
              <a:off x="10255" y="6207"/>
              <a:ext cx="358" cy="574"/>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6" name="Freeform 304"/>
            <p:cNvSpPr/>
            <p:nvPr/>
          </p:nvSpPr>
          <p:spPr bwMode="auto">
            <a:xfrm>
              <a:off x="10923" y="6021"/>
              <a:ext cx="122" cy="123"/>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7" name="Freeform 305"/>
            <p:cNvSpPr/>
            <p:nvPr/>
          </p:nvSpPr>
          <p:spPr bwMode="auto">
            <a:xfrm>
              <a:off x="10812" y="5866"/>
              <a:ext cx="29" cy="23"/>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8" name="Freeform 306"/>
            <p:cNvSpPr/>
            <p:nvPr/>
          </p:nvSpPr>
          <p:spPr bwMode="auto">
            <a:xfrm>
              <a:off x="7750" y="3458"/>
              <a:ext cx="860" cy="822"/>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39" name="Freeform 307"/>
            <p:cNvSpPr/>
            <p:nvPr/>
          </p:nvSpPr>
          <p:spPr bwMode="auto">
            <a:xfrm>
              <a:off x="8101" y="5565"/>
              <a:ext cx="34" cy="43"/>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0" name="Freeform 308"/>
            <p:cNvSpPr/>
            <p:nvPr/>
          </p:nvSpPr>
          <p:spPr bwMode="auto">
            <a:xfrm>
              <a:off x="8132" y="4150"/>
              <a:ext cx="74" cy="48"/>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1" name="Freeform 309"/>
            <p:cNvSpPr/>
            <p:nvPr/>
          </p:nvSpPr>
          <p:spPr bwMode="auto">
            <a:xfrm>
              <a:off x="8615" y="4059"/>
              <a:ext cx="231" cy="226"/>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2" name="Freeform 310"/>
            <p:cNvSpPr/>
            <p:nvPr/>
          </p:nvSpPr>
          <p:spPr bwMode="auto">
            <a:xfrm>
              <a:off x="8666" y="4132"/>
              <a:ext cx="37" cy="35"/>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3" name="Freeform 311"/>
            <p:cNvSpPr/>
            <p:nvPr/>
          </p:nvSpPr>
          <p:spPr bwMode="auto">
            <a:xfrm>
              <a:off x="8682" y="4162"/>
              <a:ext cx="24" cy="58"/>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4" name="Freeform 312"/>
            <p:cNvSpPr/>
            <p:nvPr/>
          </p:nvSpPr>
          <p:spPr bwMode="auto">
            <a:xfrm>
              <a:off x="8708" y="4135"/>
              <a:ext cx="29" cy="33"/>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5" name="Freeform 313"/>
            <p:cNvSpPr/>
            <p:nvPr/>
          </p:nvSpPr>
          <p:spPr bwMode="auto">
            <a:xfrm>
              <a:off x="8732" y="4182"/>
              <a:ext cx="27" cy="28"/>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6" name="Freeform 314"/>
            <p:cNvSpPr/>
            <p:nvPr/>
          </p:nvSpPr>
          <p:spPr bwMode="auto">
            <a:xfrm>
              <a:off x="8740" y="4217"/>
              <a:ext cx="40" cy="58"/>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7" name="Freeform 315"/>
            <p:cNvSpPr/>
            <p:nvPr/>
          </p:nvSpPr>
          <p:spPr bwMode="auto">
            <a:xfrm>
              <a:off x="8804" y="4232"/>
              <a:ext cx="19" cy="38"/>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8" name="Freeform 316"/>
            <p:cNvSpPr/>
            <p:nvPr/>
          </p:nvSpPr>
          <p:spPr bwMode="auto">
            <a:xfrm>
              <a:off x="9003" y="4510"/>
              <a:ext cx="1666" cy="882"/>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49" name="Freeform 317"/>
            <p:cNvSpPr/>
            <p:nvPr/>
          </p:nvSpPr>
          <p:spPr bwMode="auto">
            <a:xfrm>
              <a:off x="10915" y="7177"/>
              <a:ext cx="149" cy="170"/>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750" name="Freeform 318"/>
            <p:cNvSpPr/>
            <p:nvPr/>
          </p:nvSpPr>
          <p:spPr bwMode="auto">
            <a:xfrm>
              <a:off x="10488" y="5816"/>
              <a:ext cx="387" cy="361"/>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5" name="Freeform 320"/>
            <p:cNvSpPr/>
            <p:nvPr/>
          </p:nvSpPr>
          <p:spPr bwMode="auto">
            <a:xfrm>
              <a:off x="3718" y="4931"/>
              <a:ext cx="409" cy="321"/>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6" name="Freeform 321"/>
            <p:cNvSpPr/>
            <p:nvPr/>
          </p:nvSpPr>
          <p:spPr bwMode="auto">
            <a:xfrm>
              <a:off x="2524" y="4779"/>
              <a:ext cx="53" cy="108"/>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7" name="Freeform 322"/>
            <p:cNvSpPr/>
            <p:nvPr/>
          </p:nvSpPr>
          <p:spPr bwMode="auto">
            <a:xfrm>
              <a:off x="1717" y="4987"/>
              <a:ext cx="589" cy="611"/>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8" name="Freeform 323"/>
            <p:cNvSpPr/>
            <p:nvPr/>
          </p:nvSpPr>
          <p:spPr bwMode="auto">
            <a:xfrm>
              <a:off x="5235" y="6543"/>
              <a:ext cx="1165" cy="960"/>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09" name="Freeform 324"/>
            <p:cNvSpPr/>
            <p:nvPr/>
          </p:nvSpPr>
          <p:spPr bwMode="auto">
            <a:xfrm>
              <a:off x="6148" y="7557"/>
              <a:ext cx="103" cy="108"/>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0" name="Freeform 325"/>
            <p:cNvSpPr/>
            <p:nvPr/>
          </p:nvSpPr>
          <p:spPr bwMode="auto">
            <a:xfrm>
              <a:off x="2240" y="4536"/>
              <a:ext cx="223" cy="90"/>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1" name="Freeform 326"/>
            <p:cNvSpPr/>
            <p:nvPr/>
          </p:nvSpPr>
          <p:spPr bwMode="auto">
            <a:xfrm>
              <a:off x="4506" y="5350"/>
              <a:ext cx="138" cy="188"/>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2" name="Freeform 327"/>
            <p:cNvSpPr/>
            <p:nvPr/>
          </p:nvSpPr>
          <p:spPr bwMode="auto">
            <a:xfrm>
              <a:off x="2049" y="4428"/>
              <a:ext cx="96" cy="73"/>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3" name="Freeform 328"/>
            <p:cNvSpPr/>
            <p:nvPr/>
          </p:nvSpPr>
          <p:spPr bwMode="auto">
            <a:xfrm>
              <a:off x="4532" y="5290"/>
              <a:ext cx="96" cy="55"/>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4" name="Freeform 329"/>
            <p:cNvSpPr/>
            <p:nvPr/>
          </p:nvSpPr>
          <p:spPr bwMode="auto">
            <a:xfrm>
              <a:off x="5262" y="6044"/>
              <a:ext cx="34" cy="33"/>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5" name="Freeform 330"/>
            <p:cNvSpPr/>
            <p:nvPr/>
          </p:nvSpPr>
          <p:spPr bwMode="auto">
            <a:xfrm>
              <a:off x="2617" y="4713"/>
              <a:ext cx="178" cy="113"/>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6" name="Freeform 331"/>
            <p:cNvSpPr/>
            <p:nvPr/>
          </p:nvSpPr>
          <p:spPr bwMode="auto">
            <a:xfrm>
              <a:off x="4630" y="5297"/>
              <a:ext cx="263" cy="586"/>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7" name="Freeform 332"/>
            <p:cNvSpPr/>
            <p:nvPr/>
          </p:nvSpPr>
          <p:spPr bwMode="auto">
            <a:xfrm>
              <a:off x="4930" y="5738"/>
              <a:ext cx="143" cy="135"/>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8" name="Freeform 333"/>
            <p:cNvSpPr/>
            <p:nvPr/>
          </p:nvSpPr>
          <p:spPr bwMode="auto">
            <a:xfrm>
              <a:off x="4275" y="5894"/>
              <a:ext cx="53" cy="120"/>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19" name="Freeform 334"/>
            <p:cNvSpPr/>
            <p:nvPr/>
          </p:nvSpPr>
          <p:spPr bwMode="auto">
            <a:xfrm>
              <a:off x="4094" y="4340"/>
              <a:ext cx="1770" cy="1218"/>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0" name="Freeform 335"/>
            <p:cNvSpPr/>
            <p:nvPr/>
          </p:nvSpPr>
          <p:spPr bwMode="auto">
            <a:xfrm>
              <a:off x="5110" y="5568"/>
              <a:ext cx="64" cy="55"/>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1" name="Freeform 336"/>
            <p:cNvSpPr/>
            <p:nvPr/>
          </p:nvSpPr>
          <p:spPr bwMode="auto">
            <a:xfrm>
              <a:off x="5437" y="5400"/>
              <a:ext cx="50" cy="103"/>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2" name="Freeform 337"/>
            <p:cNvSpPr/>
            <p:nvPr/>
          </p:nvSpPr>
          <p:spPr bwMode="auto">
            <a:xfrm>
              <a:off x="2309" y="4440"/>
              <a:ext cx="308" cy="135"/>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3" name="Freeform 338"/>
            <p:cNvSpPr/>
            <p:nvPr/>
          </p:nvSpPr>
          <p:spPr bwMode="auto">
            <a:xfrm>
              <a:off x="2203" y="4155"/>
              <a:ext cx="77" cy="125"/>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4" name="Freeform 339"/>
            <p:cNvSpPr/>
            <p:nvPr/>
          </p:nvSpPr>
          <p:spPr bwMode="auto">
            <a:xfrm>
              <a:off x="2253" y="4250"/>
              <a:ext cx="27" cy="15"/>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5" name="Freeform 340"/>
            <p:cNvSpPr/>
            <p:nvPr/>
          </p:nvSpPr>
          <p:spPr bwMode="auto">
            <a:xfrm>
              <a:off x="2290" y="4222"/>
              <a:ext cx="45" cy="53"/>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6" name="Freeform 341"/>
            <p:cNvSpPr/>
            <p:nvPr/>
          </p:nvSpPr>
          <p:spPr bwMode="auto">
            <a:xfrm>
              <a:off x="2561" y="3536"/>
              <a:ext cx="316" cy="519"/>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7" name="Freeform 342"/>
            <p:cNvSpPr/>
            <p:nvPr/>
          </p:nvSpPr>
          <p:spPr bwMode="auto">
            <a:xfrm>
              <a:off x="1839" y="4440"/>
              <a:ext cx="363" cy="346"/>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8" name="Freeform 343"/>
            <p:cNvSpPr/>
            <p:nvPr/>
          </p:nvSpPr>
          <p:spPr bwMode="auto">
            <a:xfrm>
              <a:off x="2216" y="4761"/>
              <a:ext cx="24" cy="63"/>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29" name="Freeform 344"/>
            <p:cNvSpPr/>
            <p:nvPr/>
          </p:nvSpPr>
          <p:spPr bwMode="auto">
            <a:xfrm>
              <a:off x="2139" y="4280"/>
              <a:ext cx="255" cy="306"/>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0" name="Freeform 345"/>
            <p:cNvSpPr/>
            <p:nvPr/>
          </p:nvSpPr>
          <p:spPr bwMode="auto">
            <a:xfrm>
              <a:off x="2550" y="4809"/>
              <a:ext cx="180" cy="198"/>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1" name="Freeform 346"/>
            <p:cNvSpPr/>
            <p:nvPr/>
          </p:nvSpPr>
          <p:spPr bwMode="auto">
            <a:xfrm>
              <a:off x="2648" y="5039"/>
              <a:ext cx="82" cy="13"/>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2" name="Freeform 347"/>
            <p:cNvSpPr/>
            <p:nvPr/>
          </p:nvSpPr>
          <p:spPr bwMode="auto">
            <a:xfrm>
              <a:off x="2433" y="4546"/>
              <a:ext cx="191" cy="110"/>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3" name="Freeform 348"/>
            <p:cNvSpPr/>
            <p:nvPr/>
          </p:nvSpPr>
          <p:spPr bwMode="auto">
            <a:xfrm>
              <a:off x="3935" y="5024"/>
              <a:ext cx="844" cy="925"/>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4" name="Freeform 349"/>
            <p:cNvSpPr/>
            <p:nvPr/>
          </p:nvSpPr>
          <p:spPr bwMode="auto">
            <a:xfrm>
              <a:off x="4718" y="6026"/>
              <a:ext cx="316" cy="358"/>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5" name="Freeform 350"/>
            <p:cNvSpPr/>
            <p:nvPr/>
          </p:nvSpPr>
          <p:spPr bwMode="auto">
            <a:xfrm>
              <a:off x="5015" y="6392"/>
              <a:ext cx="260" cy="90"/>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6" name="Freeform 351"/>
            <p:cNvSpPr/>
            <p:nvPr/>
          </p:nvSpPr>
          <p:spPr bwMode="auto">
            <a:xfrm>
              <a:off x="5118" y="6069"/>
              <a:ext cx="284" cy="26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7" name="Freeform 352"/>
            <p:cNvSpPr/>
            <p:nvPr/>
          </p:nvSpPr>
          <p:spPr bwMode="auto">
            <a:xfrm>
              <a:off x="5344" y="6470"/>
              <a:ext cx="66" cy="20"/>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8" name="Freeform 353"/>
            <p:cNvSpPr/>
            <p:nvPr/>
          </p:nvSpPr>
          <p:spPr bwMode="auto">
            <a:xfrm>
              <a:off x="5402" y="6147"/>
              <a:ext cx="180" cy="236"/>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39" name="Freeform 354"/>
            <p:cNvSpPr/>
            <p:nvPr/>
          </p:nvSpPr>
          <p:spPr bwMode="auto">
            <a:xfrm>
              <a:off x="5543" y="6470"/>
              <a:ext cx="101" cy="60"/>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0" name="Freeform 355"/>
            <p:cNvSpPr/>
            <p:nvPr/>
          </p:nvSpPr>
          <p:spPr bwMode="auto">
            <a:xfrm>
              <a:off x="5646" y="6137"/>
              <a:ext cx="37" cy="93"/>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1" name="Freeform 356"/>
            <p:cNvSpPr/>
            <p:nvPr/>
          </p:nvSpPr>
          <p:spPr bwMode="auto">
            <a:xfrm>
              <a:off x="5662" y="6290"/>
              <a:ext cx="82" cy="30"/>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2" name="Freeform 357"/>
            <p:cNvSpPr/>
            <p:nvPr/>
          </p:nvSpPr>
          <p:spPr bwMode="auto">
            <a:xfrm>
              <a:off x="5747" y="6217"/>
              <a:ext cx="302" cy="273"/>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3" name="Freeform 358"/>
            <p:cNvSpPr/>
            <p:nvPr/>
          </p:nvSpPr>
          <p:spPr bwMode="auto">
            <a:xfrm>
              <a:off x="5755" y="6427"/>
              <a:ext cx="16" cy="25"/>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4" name="Freeform 359"/>
            <p:cNvSpPr/>
            <p:nvPr/>
          </p:nvSpPr>
          <p:spPr bwMode="auto">
            <a:xfrm>
              <a:off x="3243" y="4879"/>
              <a:ext cx="552" cy="519"/>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5" name="Freeform 360"/>
            <p:cNvSpPr/>
            <p:nvPr/>
          </p:nvSpPr>
          <p:spPr bwMode="auto">
            <a:xfrm>
              <a:off x="3084" y="4977"/>
              <a:ext cx="289" cy="286"/>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6" name="Freeform 361"/>
            <p:cNvSpPr/>
            <p:nvPr/>
          </p:nvSpPr>
          <p:spPr bwMode="auto">
            <a:xfrm>
              <a:off x="2163" y="4603"/>
              <a:ext cx="337" cy="346"/>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7" name="Freeform 362"/>
            <p:cNvSpPr/>
            <p:nvPr/>
          </p:nvSpPr>
          <p:spPr bwMode="auto">
            <a:xfrm>
              <a:off x="2205" y="4826"/>
              <a:ext cx="40" cy="85"/>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8" name="Freeform 363"/>
            <p:cNvSpPr/>
            <p:nvPr/>
          </p:nvSpPr>
          <p:spPr bwMode="auto">
            <a:xfrm>
              <a:off x="2330" y="4939"/>
              <a:ext cx="88" cy="55"/>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49" name="Freeform 364"/>
            <p:cNvSpPr/>
            <p:nvPr/>
          </p:nvSpPr>
          <p:spPr bwMode="auto">
            <a:xfrm>
              <a:off x="5713" y="5099"/>
              <a:ext cx="69" cy="88"/>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0" name="Freeform 365"/>
            <p:cNvSpPr/>
            <p:nvPr/>
          </p:nvSpPr>
          <p:spPr bwMode="auto">
            <a:xfrm>
              <a:off x="5747" y="4824"/>
              <a:ext cx="326" cy="288"/>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1" name="Freeform 366"/>
            <p:cNvSpPr/>
            <p:nvPr/>
          </p:nvSpPr>
          <p:spPr bwMode="auto">
            <a:xfrm>
              <a:off x="5784" y="5087"/>
              <a:ext cx="69" cy="53"/>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2" name="Freeform 367"/>
            <p:cNvSpPr/>
            <p:nvPr/>
          </p:nvSpPr>
          <p:spPr bwMode="auto">
            <a:xfrm>
              <a:off x="6007" y="4671"/>
              <a:ext cx="170" cy="153"/>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3" name="Freeform 368"/>
            <p:cNvSpPr/>
            <p:nvPr/>
          </p:nvSpPr>
          <p:spPr bwMode="auto">
            <a:xfrm>
              <a:off x="5562" y="4771"/>
              <a:ext cx="180" cy="190"/>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4" name="Freeform 369"/>
            <p:cNvSpPr/>
            <p:nvPr/>
          </p:nvSpPr>
          <p:spPr bwMode="auto">
            <a:xfrm>
              <a:off x="5615" y="4929"/>
              <a:ext cx="96" cy="153"/>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5" name="Freeform 370"/>
            <p:cNvSpPr/>
            <p:nvPr/>
          </p:nvSpPr>
          <p:spPr bwMode="auto">
            <a:xfrm>
              <a:off x="4864" y="5485"/>
              <a:ext cx="207" cy="263"/>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6" name="Freeform 371"/>
            <p:cNvSpPr/>
            <p:nvPr/>
          </p:nvSpPr>
          <p:spPr bwMode="auto">
            <a:xfrm>
              <a:off x="2136" y="4478"/>
              <a:ext cx="13" cy="28"/>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7" name="Freeform 372"/>
            <p:cNvSpPr/>
            <p:nvPr/>
          </p:nvSpPr>
          <p:spPr bwMode="auto">
            <a:xfrm>
              <a:off x="4864" y="5999"/>
              <a:ext cx="109" cy="158"/>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8" name="Freeform 373"/>
            <p:cNvSpPr/>
            <p:nvPr/>
          </p:nvSpPr>
          <p:spPr bwMode="auto">
            <a:xfrm>
              <a:off x="5137" y="5984"/>
              <a:ext cx="273" cy="190"/>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59" name="Freeform 374"/>
            <p:cNvSpPr/>
            <p:nvPr/>
          </p:nvSpPr>
          <p:spPr bwMode="auto">
            <a:xfrm>
              <a:off x="4503" y="4398"/>
              <a:ext cx="915" cy="418"/>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0" name="Freeform 375"/>
            <p:cNvSpPr/>
            <p:nvPr/>
          </p:nvSpPr>
          <p:spPr bwMode="auto">
            <a:xfrm>
              <a:off x="3471" y="5405"/>
              <a:ext cx="223" cy="273"/>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1" name="Freeform 376"/>
            <p:cNvSpPr/>
            <p:nvPr/>
          </p:nvSpPr>
          <p:spPr bwMode="auto">
            <a:xfrm>
              <a:off x="4283" y="5222"/>
              <a:ext cx="228" cy="130"/>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2" name="Freeform 377"/>
            <p:cNvSpPr/>
            <p:nvPr/>
          </p:nvSpPr>
          <p:spPr bwMode="auto">
            <a:xfrm>
              <a:off x="2070" y="4350"/>
              <a:ext cx="103" cy="108"/>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3" name="Freeform 378"/>
            <p:cNvSpPr/>
            <p:nvPr/>
          </p:nvSpPr>
          <p:spPr bwMode="auto">
            <a:xfrm>
              <a:off x="6774" y="7557"/>
              <a:ext cx="226" cy="228"/>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4" name="Freeform 379"/>
            <p:cNvSpPr/>
            <p:nvPr/>
          </p:nvSpPr>
          <p:spPr bwMode="auto">
            <a:xfrm>
              <a:off x="6952" y="7332"/>
              <a:ext cx="167" cy="253"/>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5" name="Freeform 380"/>
            <p:cNvSpPr/>
            <p:nvPr/>
          </p:nvSpPr>
          <p:spPr bwMode="auto">
            <a:xfrm>
              <a:off x="2115" y="3476"/>
              <a:ext cx="746" cy="659"/>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6" name="Freeform 381"/>
            <p:cNvSpPr/>
            <p:nvPr/>
          </p:nvSpPr>
          <p:spPr bwMode="auto">
            <a:xfrm>
              <a:off x="3728" y="4982"/>
              <a:ext cx="480" cy="461"/>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7" name="Freeform 382"/>
            <p:cNvSpPr/>
            <p:nvPr/>
          </p:nvSpPr>
          <p:spPr bwMode="auto">
            <a:xfrm>
              <a:off x="6044" y="6287"/>
              <a:ext cx="289" cy="243"/>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8" name="Freeform 383"/>
            <p:cNvSpPr/>
            <p:nvPr/>
          </p:nvSpPr>
          <p:spPr bwMode="auto">
            <a:xfrm>
              <a:off x="6254" y="6337"/>
              <a:ext cx="119" cy="63"/>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69" name="Freeform 384"/>
            <p:cNvSpPr/>
            <p:nvPr/>
          </p:nvSpPr>
          <p:spPr bwMode="auto">
            <a:xfrm>
              <a:off x="6326" y="6290"/>
              <a:ext cx="61" cy="63"/>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0" name="Freeform 385"/>
            <p:cNvSpPr/>
            <p:nvPr/>
          </p:nvSpPr>
          <p:spPr bwMode="auto">
            <a:xfrm>
              <a:off x="5352" y="5846"/>
              <a:ext cx="69" cy="90"/>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1" name="Freeform 386"/>
            <p:cNvSpPr/>
            <p:nvPr/>
          </p:nvSpPr>
          <p:spPr bwMode="auto">
            <a:xfrm>
              <a:off x="5432" y="5613"/>
              <a:ext cx="119" cy="193"/>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2" name="Freeform 387"/>
            <p:cNvSpPr/>
            <p:nvPr/>
          </p:nvSpPr>
          <p:spPr bwMode="auto">
            <a:xfrm>
              <a:off x="5442" y="5776"/>
              <a:ext cx="32" cy="40"/>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3" name="Freeform 388"/>
            <p:cNvSpPr/>
            <p:nvPr/>
          </p:nvSpPr>
          <p:spPr bwMode="auto">
            <a:xfrm>
              <a:off x="5487" y="5826"/>
              <a:ext cx="32" cy="50"/>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4" name="Freeform 389"/>
            <p:cNvSpPr/>
            <p:nvPr/>
          </p:nvSpPr>
          <p:spPr bwMode="auto">
            <a:xfrm>
              <a:off x="5493" y="5894"/>
              <a:ext cx="125" cy="13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5" name="Freeform 390"/>
            <p:cNvSpPr/>
            <p:nvPr/>
          </p:nvSpPr>
          <p:spPr bwMode="auto">
            <a:xfrm>
              <a:off x="5506" y="5864"/>
              <a:ext cx="29" cy="53"/>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6" name="Freeform 391"/>
            <p:cNvSpPr/>
            <p:nvPr/>
          </p:nvSpPr>
          <p:spPr bwMode="auto">
            <a:xfrm>
              <a:off x="2372" y="4285"/>
              <a:ext cx="292" cy="238"/>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7" name="Freeform 392"/>
            <p:cNvSpPr/>
            <p:nvPr/>
          </p:nvSpPr>
          <p:spPr bwMode="auto">
            <a:xfrm>
              <a:off x="1704" y="4809"/>
              <a:ext cx="88" cy="173"/>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8" name="Freeform 393"/>
            <p:cNvSpPr/>
            <p:nvPr/>
          </p:nvSpPr>
          <p:spPr bwMode="auto">
            <a:xfrm>
              <a:off x="2550" y="4556"/>
              <a:ext cx="276" cy="175"/>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79" name="Freeform 394"/>
            <p:cNvSpPr/>
            <p:nvPr/>
          </p:nvSpPr>
          <p:spPr bwMode="auto">
            <a:xfrm>
              <a:off x="2967" y="5157"/>
              <a:ext cx="610" cy="554"/>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0" name="Freeform 395"/>
            <p:cNvSpPr/>
            <p:nvPr/>
          </p:nvSpPr>
          <p:spPr bwMode="auto">
            <a:xfrm>
              <a:off x="2534" y="3065"/>
              <a:ext cx="4929" cy="1737"/>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1" name="Freeform 396"/>
            <p:cNvSpPr/>
            <p:nvPr/>
          </p:nvSpPr>
          <p:spPr bwMode="auto">
            <a:xfrm>
              <a:off x="3314" y="2839"/>
              <a:ext cx="143" cy="70"/>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2" name="Freeform 397"/>
            <p:cNvSpPr/>
            <p:nvPr/>
          </p:nvSpPr>
          <p:spPr bwMode="auto">
            <a:xfrm>
              <a:off x="3357" y="3568"/>
              <a:ext cx="58" cy="35"/>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3" name="Freeform 398"/>
            <p:cNvSpPr/>
            <p:nvPr/>
          </p:nvSpPr>
          <p:spPr bwMode="auto">
            <a:xfrm>
              <a:off x="3458" y="3350"/>
              <a:ext cx="175" cy="145"/>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4" name="Freeform 399"/>
            <p:cNvSpPr/>
            <p:nvPr/>
          </p:nvSpPr>
          <p:spPr bwMode="auto">
            <a:xfrm>
              <a:off x="3516" y="3115"/>
              <a:ext cx="446" cy="236"/>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5" name="Freeform 400"/>
            <p:cNvSpPr/>
            <p:nvPr/>
          </p:nvSpPr>
          <p:spPr bwMode="auto">
            <a:xfrm>
              <a:off x="3773" y="2804"/>
              <a:ext cx="85" cy="48"/>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6" name="Freeform 401"/>
            <p:cNvSpPr/>
            <p:nvPr/>
          </p:nvSpPr>
          <p:spPr bwMode="auto">
            <a:xfrm>
              <a:off x="4596" y="2899"/>
              <a:ext cx="77" cy="30"/>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7" name="Freeform 402"/>
            <p:cNvSpPr/>
            <p:nvPr/>
          </p:nvSpPr>
          <p:spPr bwMode="auto">
            <a:xfrm>
              <a:off x="4612" y="2814"/>
              <a:ext cx="183" cy="88"/>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8" name="Freeform 403"/>
            <p:cNvSpPr/>
            <p:nvPr/>
          </p:nvSpPr>
          <p:spPr bwMode="auto">
            <a:xfrm>
              <a:off x="4649" y="2892"/>
              <a:ext cx="207" cy="100"/>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89" name="Freeform 404"/>
            <p:cNvSpPr/>
            <p:nvPr/>
          </p:nvSpPr>
          <p:spPr bwMode="auto">
            <a:xfrm>
              <a:off x="4843" y="2942"/>
              <a:ext cx="172" cy="105"/>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0" name="Freeform 405"/>
            <p:cNvSpPr/>
            <p:nvPr/>
          </p:nvSpPr>
          <p:spPr bwMode="auto">
            <a:xfrm>
              <a:off x="5912" y="3162"/>
              <a:ext cx="196" cy="100"/>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1" name="Freeform 406"/>
            <p:cNvSpPr/>
            <p:nvPr/>
          </p:nvSpPr>
          <p:spPr bwMode="auto">
            <a:xfrm>
              <a:off x="6050" y="3167"/>
              <a:ext cx="119" cy="68"/>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2" name="Freeform 407"/>
            <p:cNvSpPr/>
            <p:nvPr/>
          </p:nvSpPr>
          <p:spPr bwMode="auto">
            <a:xfrm>
              <a:off x="6063" y="4302"/>
              <a:ext cx="85" cy="346"/>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3" name="Freeform 408"/>
            <p:cNvSpPr/>
            <p:nvPr/>
          </p:nvSpPr>
          <p:spPr bwMode="auto">
            <a:xfrm>
              <a:off x="6193" y="3205"/>
              <a:ext cx="133" cy="50"/>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4" name="Freeform 409"/>
            <p:cNvSpPr/>
            <p:nvPr/>
          </p:nvSpPr>
          <p:spPr bwMode="auto">
            <a:xfrm>
              <a:off x="1709" y="4738"/>
              <a:ext cx="353" cy="281"/>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5" name="Freeform 410"/>
            <p:cNvSpPr/>
            <p:nvPr/>
          </p:nvSpPr>
          <p:spPr bwMode="auto">
            <a:xfrm>
              <a:off x="2280" y="2899"/>
              <a:ext cx="305" cy="238"/>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6" name="Freeform 411"/>
            <p:cNvSpPr/>
            <p:nvPr/>
          </p:nvSpPr>
          <p:spPr bwMode="auto">
            <a:xfrm>
              <a:off x="2476" y="2867"/>
              <a:ext cx="276" cy="100"/>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7" name="Freeform 412"/>
            <p:cNvSpPr/>
            <p:nvPr/>
          </p:nvSpPr>
          <p:spPr bwMode="auto">
            <a:xfrm>
              <a:off x="2571" y="3030"/>
              <a:ext cx="117" cy="65"/>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8" name="Freeform 413"/>
            <p:cNvSpPr/>
            <p:nvPr/>
          </p:nvSpPr>
          <p:spPr bwMode="auto">
            <a:xfrm>
              <a:off x="2293" y="3591"/>
              <a:ext cx="371" cy="667"/>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599" name="Freeform 414"/>
            <p:cNvSpPr/>
            <p:nvPr/>
          </p:nvSpPr>
          <p:spPr bwMode="auto">
            <a:xfrm>
              <a:off x="2142" y="4581"/>
              <a:ext cx="127" cy="70"/>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0" name="Freeform 415"/>
            <p:cNvSpPr/>
            <p:nvPr/>
          </p:nvSpPr>
          <p:spPr bwMode="auto">
            <a:xfrm>
              <a:off x="2993" y="4979"/>
              <a:ext cx="207" cy="173"/>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1" name="Freeform 416"/>
            <p:cNvSpPr/>
            <p:nvPr/>
          </p:nvSpPr>
          <p:spPr bwMode="auto">
            <a:xfrm>
              <a:off x="4784" y="5543"/>
              <a:ext cx="231" cy="484"/>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2" name="Freeform 417"/>
            <p:cNvSpPr/>
            <p:nvPr/>
          </p:nvSpPr>
          <p:spPr bwMode="auto">
            <a:xfrm>
              <a:off x="3442" y="5362"/>
              <a:ext cx="151" cy="115"/>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3" name="Freeform 418"/>
            <p:cNvSpPr/>
            <p:nvPr/>
          </p:nvSpPr>
          <p:spPr bwMode="auto">
            <a:xfrm>
              <a:off x="2181" y="4982"/>
              <a:ext cx="111" cy="241"/>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4" name="Freeform 419"/>
            <p:cNvSpPr/>
            <p:nvPr/>
          </p:nvSpPr>
          <p:spPr bwMode="auto">
            <a:xfrm>
              <a:off x="2720" y="4804"/>
              <a:ext cx="82" cy="68"/>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5" name="Freeform 420"/>
            <p:cNvSpPr/>
            <p:nvPr/>
          </p:nvSpPr>
          <p:spPr bwMode="auto">
            <a:xfrm>
              <a:off x="2731" y="4799"/>
              <a:ext cx="533" cy="226"/>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6" name="Freeform 421"/>
            <p:cNvSpPr/>
            <p:nvPr/>
          </p:nvSpPr>
          <p:spPr bwMode="auto">
            <a:xfrm>
              <a:off x="1677" y="4270"/>
              <a:ext cx="114" cy="148"/>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7" name="Freeform 422"/>
            <p:cNvSpPr/>
            <p:nvPr/>
          </p:nvSpPr>
          <p:spPr bwMode="auto">
            <a:xfrm>
              <a:off x="1738" y="4260"/>
              <a:ext cx="72" cy="58"/>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8" name="Freeform 423"/>
            <p:cNvSpPr/>
            <p:nvPr/>
          </p:nvSpPr>
          <p:spPr bwMode="auto">
            <a:xfrm>
              <a:off x="1770" y="4130"/>
              <a:ext cx="21" cy="23"/>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09" name="Freeform 424"/>
            <p:cNvSpPr/>
            <p:nvPr/>
          </p:nvSpPr>
          <p:spPr bwMode="auto">
            <a:xfrm>
              <a:off x="1778" y="4155"/>
              <a:ext cx="16" cy="18"/>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0" name="Freeform 425"/>
            <p:cNvSpPr/>
            <p:nvPr/>
          </p:nvSpPr>
          <p:spPr bwMode="auto">
            <a:xfrm>
              <a:off x="1794" y="4115"/>
              <a:ext cx="226" cy="373"/>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1" name="Freeform 426"/>
            <p:cNvSpPr/>
            <p:nvPr/>
          </p:nvSpPr>
          <p:spPr bwMode="auto">
            <a:xfrm>
              <a:off x="7397" y="3871"/>
              <a:ext cx="88" cy="30"/>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2" name="Freeform 427"/>
            <p:cNvSpPr/>
            <p:nvPr/>
          </p:nvSpPr>
          <p:spPr bwMode="auto">
            <a:xfrm>
              <a:off x="4919" y="5463"/>
              <a:ext cx="204" cy="471"/>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3" name="Freeform 428"/>
            <p:cNvSpPr/>
            <p:nvPr/>
          </p:nvSpPr>
          <p:spPr bwMode="auto">
            <a:xfrm>
              <a:off x="3221" y="5598"/>
              <a:ext cx="279" cy="208"/>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4" name="Freeform 429"/>
            <p:cNvSpPr/>
            <p:nvPr/>
          </p:nvSpPr>
          <p:spPr bwMode="auto">
            <a:xfrm>
              <a:off x="3200" y="5653"/>
              <a:ext cx="103" cy="153"/>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5" name="Freeform 430"/>
            <p:cNvSpPr/>
            <p:nvPr/>
          </p:nvSpPr>
          <p:spPr bwMode="auto">
            <a:xfrm>
              <a:off x="2365" y="4611"/>
              <a:ext cx="271" cy="231"/>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6" name="Freeform 431"/>
            <p:cNvSpPr/>
            <p:nvPr/>
          </p:nvSpPr>
          <p:spPr bwMode="auto">
            <a:xfrm>
              <a:off x="2301" y="6385"/>
              <a:ext cx="369" cy="393"/>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7" name="Freeform 432"/>
            <p:cNvSpPr/>
            <p:nvPr/>
          </p:nvSpPr>
          <p:spPr bwMode="auto">
            <a:xfrm>
              <a:off x="2311" y="6352"/>
              <a:ext cx="29" cy="33"/>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8" name="Freeform 433"/>
            <p:cNvSpPr/>
            <p:nvPr/>
          </p:nvSpPr>
          <p:spPr bwMode="auto">
            <a:xfrm>
              <a:off x="2542" y="6768"/>
              <a:ext cx="271" cy="293"/>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19" name="Freeform 434"/>
            <p:cNvSpPr/>
            <p:nvPr/>
          </p:nvSpPr>
          <p:spPr bwMode="auto">
            <a:xfrm>
              <a:off x="2808" y="6277"/>
              <a:ext cx="50" cy="60"/>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0" name="Freeform 435"/>
            <p:cNvSpPr/>
            <p:nvPr/>
          </p:nvSpPr>
          <p:spPr bwMode="auto">
            <a:xfrm>
              <a:off x="2213" y="5801"/>
              <a:ext cx="220" cy="356"/>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1" name="Freeform 436"/>
            <p:cNvSpPr/>
            <p:nvPr/>
          </p:nvSpPr>
          <p:spPr bwMode="auto">
            <a:xfrm>
              <a:off x="2388" y="5856"/>
              <a:ext cx="377" cy="256"/>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2" name="Freeform 437"/>
            <p:cNvSpPr/>
            <p:nvPr/>
          </p:nvSpPr>
          <p:spPr bwMode="auto">
            <a:xfrm>
              <a:off x="2357" y="5453"/>
              <a:ext cx="308" cy="516"/>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3" name="Freeform 438"/>
            <p:cNvSpPr/>
            <p:nvPr/>
          </p:nvSpPr>
          <p:spPr bwMode="auto">
            <a:xfrm>
              <a:off x="2290" y="6087"/>
              <a:ext cx="218" cy="276"/>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4" name="Freeform 439"/>
            <p:cNvSpPr/>
            <p:nvPr/>
          </p:nvSpPr>
          <p:spPr bwMode="auto">
            <a:xfrm>
              <a:off x="2325" y="6041"/>
              <a:ext cx="547" cy="579"/>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5" name="Freeform 440"/>
            <p:cNvSpPr/>
            <p:nvPr/>
          </p:nvSpPr>
          <p:spPr bwMode="auto">
            <a:xfrm>
              <a:off x="2903" y="5034"/>
              <a:ext cx="66" cy="38"/>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6" name="Freeform 441"/>
            <p:cNvSpPr/>
            <p:nvPr/>
          </p:nvSpPr>
          <p:spPr bwMode="auto">
            <a:xfrm>
              <a:off x="1996" y="5811"/>
              <a:ext cx="77" cy="195"/>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7" name="Freeform 442"/>
            <p:cNvSpPr/>
            <p:nvPr/>
          </p:nvSpPr>
          <p:spPr bwMode="auto">
            <a:xfrm>
              <a:off x="2240" y="6134"/>
              <a:ext cx="53" cy="40"/>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8" name="Freeform 443"/>
            <p:cNvSpPr/>
            <p:nvPr/>
          </p:nvSpPr>
          <p:spPr bwMode="auto">
            <a:xfrm>
              <a:off x="2922" y="5628"/>
              <a:ext cx="435" cy="466"/>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29" name="Freeform 444"/>
            <p:cNvSpPr/>
            <p:nvPr/>
          </p:nvSpPr>
          <p:spPr bwMode="auto">
            <a:xfrm>
              <a:off x="3176" y="5801"/>
              <a:ext cx="45" cy="60"/>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0" name="Freeform 445"/>
            <p:cNvSpPr/>
            <p:nvPr/>
          </p:nvSpPr>
          <p:spPr bwMode="auto">
            <a:xfrm>
              <a:off x="2219" y="6134"/>
              <a:ext cx="162" cy="190"/>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1" name="Freeform 446"/>
            <p:cNvSpPr/>
            <p:nvPr/>
          </p:nvSpPr>
          <p:spPr bwMode="auto">
            <a:xfrm>
              <a:off x="1484" y="5773"/>
              <a:ext cx="88" cy="18"/>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2" name="Freeform 447"/>
            <p:cNvSpPr/>
            <p:nvPr/>
          </p:nvSpPr>
          <p:spPr bwMode="auto">
            <a:xfrm>
              <a:off x="1882" y="5851"/>
              <a:ext cx="122" cy="203"/>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3" name="Freeform 448"/>
            <p:cNvSpPr/>
            <p:nvPr/>
          </p:nvSpPr>
          <p:spPr bwMode="auto">
            <a:xfrm>
              <a:off x="1534" y="5801"/>
              <a:ext cx="212" cy="170"/>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4" name="Freeform 449"/>
            <p:cNvSpPr/>
            <p:nvPr/>
          </p:nvSpPr>
          <p:spPr bwMode="auto">
            <a:xfrm>
              <a:off x="3264" y="5260"/>
              <a:ext cx="48" cy="15"/>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5" name="Freeform 450"/>
            <p:cNvSpPr/>
            <p:nvPr/>
          </p:nvSpPr>
          <p:spPr bwMode="auto">
            <a:xfrm>
              <a:off x="2951" y="5119"/>
              <a:ext cx="45" cy="135"/>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6" name="Freeform 451"/>
            <p:cNvSpPr/>
            <p:nvPr/>
          </p:nvSpPr>
          <p:spPr bwMode="auto">
            <a:xfrm>
              <a:off x="1722" y="5866"/>
              <a:ext cx="172" cy="198"/>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7" name="Freeform 452"/>
            <p:cNvSpPr/>
            <p:nvPr/>
          </p:nvSpPr>
          <p:spPr bwMode="auto">
            <a:xfrm>
              <a:off x="2972" y="5114"/>
              <a:ext cx="125" cy="148"/>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8" name="Freeform 453"/>
            <p:cNvSpPr/>
            <p:nvPr/>
          </p:nvSpPr>
          <p:spPr bwMode="auto">
            <a:xfrm>
              <a:off x="2951" y="6059"/>
              <a:ext cx="228" cy="291"/>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39" name="Freeform 454"/>
            <p:cNvSpPr/>
            <p:nvPr/>
          </p:nvSpPr>
          <p:spPr bwMode="auto">
            <a:xfrm>
              <a:off x="3312" y="5232"/>
              <a:ext cx="53" cy="48"/>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0" name="Freeform 455"/>
            <p:cNvSpPr/>
            <p:nvPr/>
          </p:nvSpPr>
          <p:spPr bwMode="auto">
            <a:xfrm>
              <a:off x="2980" y="5067"/>
              <a:ext cx="45" cy="55"/>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1" name="Freeform 456"/>
            <p:cNvSpPr/>
            <p:nvPr/>
          </p:nvSpPr>
          <p:spPr bwMode="auto">
            <a:xfrm>
              <a:off x="1638" y="5939"/>
              <a:ext cx="114" cy="125"/>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2" name="Freeform 457"/>
            <p:cNvSpPr/>
            <p:nvPr/>
          </p:nvSpPr>
          <p:spPr bwMode="auto">
            <a:xfrm>
              <a:off x="2237" y="5122"/>
              <a:ext cx="451" cy="464"/>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3" name="Freeform 458"/>
            <p:cNvSpPr/>
            <p:nvPr/>
          </p:nvSpPr>
          <p:spPr bwMode="auto">
            <a:xfrm>
              <a:off x="3211" y="6588"/>
              <a:ext cx="204" cy="439"/>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4" name="Freeform 459"/>
            <p:cNvSpPr/>
            <p:nvPr/>
          </p:nvSpPr>
          <p:spPr bwMode="auto">
            <a:xfrm>
              <a:off x="2914" y="6500"/>
              <a:ext cx="96" cy="248"/>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5" name="Freeform 460"/>
            <p:cNvSpPr/>
            <p:nvPr/>
          </p:nvSpPr>
          <p:spPr bwMode="auto">
            <a:xfrm>
              <a:off x="1619" y="5403"/>
              <a:ext cx="470" cy="479"/>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6" name="Freeform 461"/>
            <p:cNvSpPr/>
            <p:nvPr/>
          </p:nvSpPr>
          <p:spPr bwMode="auto">
            <a:xfrm>
              <a:off x="1478" y="5325"/>
              <a:ext cx="353" cy="411"/>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7" name="Freeform 462"/>
            <p:cNvSpPr/>
            <p:nvPr/>
          </p:nvSpPr>
          <p:spPr bwMode="auto">
            <a:xfrm>
              <a:off x="1595" y="5034"/>
              <a:ext cx="337" cy="278"/>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8" name="Freeform 463"/>
            <p:cNvSpPr/>
            <p:nvPr/>
          </p:nvSpPr>
          <p:spPr bwMode="auto">
            <a:xfrm>
              <a:off x="2837" y="6533"/>
              <a:ext cx="302" cy="529"/>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49" name="Freeform 464"/>
            <p:cNvSpPr/>
            <p:nvPr/>
          </p:nvSpPr>
          <p:spPr bwMode="auto">
            <a:xfrm>
              <a:off x="1975" y="5453"/>
              <a:ext cx="459" cy="381"/>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0" name="Freeform 465"/>
            <p:cNvSpPr/>
            <p:nvPr/>
          </p:nvSpPr>
          <p:spPr bwMode="auto">
            <a:xfrm>
              <a:off x="2049" y="5763"/>
              <a:ext cx="337" cy="308"/>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1" name="Freeform 466"/>
            <p:cNvSpPr/>
            <p:nvPr/>
          </p:nvSpPr>
          <p:spPr bwMode="auto">
            <a:xfrm>
              <a:off x="1484" y="5801"/>
              <a:ext cx="88" cy="58"/>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2" name="Freeform 467"/>
            <p:cNvSpPr/>
            <p:nvPr/>
          </p:nvSpPr>
          <p:spPr bwMode="auto">
            <a:xfrm>
              <a:off x="3436" y="5362"/>
              <a:ext cx="16" cy="55"/>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3" name="Freeform 468"/>
            <p:cNvSpPr/>
            <p:nvPr/>
          </p:nvSpPr>
          <p:spPr bwMode="auto">
            <a:xfrm>
              <a:off x="2808" y="6234"/>
              <a:ext cx="50" cy="53"/>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4" name="Freeform 469"/>
            <p:cNvSpPr/>
            <p:nvPr/>
          </p:nvSpPr>
          <p:spPr bwMode="auto">
            <a:xfrm>
              <a:off x="1462" y="5676"/>
              <a:ext cx="178" cy="130"/>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5" name="Freeform 470"/>
            <p:cNvSpPr/>
            <p:nvPr/>
          </p:nvSpPr>
          <p:spPr bwMode="auto">
            <a:xfrm>
              <a:off x="1587" y="5891"/>
              <a:ext cx="90" cy="93"/>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6" name="Freeform 471"/>
            <p:cNvSpPr/>
            <p:nvPr/>
          </p:nvSpPr>
          <p:spPr bwMode="auto">
            <a:xfrm>
              <a:off x="3155" y="5826"/>
              <a:ext cx="294" cy="431"/>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7" name="Freeform 472"/>
            <p:cNvSpPr/>
            <p:nvPr/>
          </p:nvSpPr>
          <p:spPr bwMode="auto">
            <a:xfrm>
              <a:off x="2694" y="6698"/>
              <a:ext cx="228" cy="228"/>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8" name="Freeform 473"/>
            <p:cNvSpPr/>
            <p:nvPr/>
          </p:nvSpPr>
          <p:spPr bwMode="auto">
            <a:xfrm>
              <a:off x="2301" y="6738"/>
              <a:ext cx="393" cy="403"/>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59" name="Freeform 474"/>
            <p:cNvSpPr/>
            <p:nvPr/>
          </p:nvSpPr>
          <p:spPr bwMode="auto">
            <a:xfrm>
              <a:off x="1478" y="5310"/>
              <a:ext cx="244" cy="221"/>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0" name="Freeform 475"/>
            <p:cNvSpPr/>
            <p:nvPr/>
          </p:nvSpPr>
          <p:spPr bwMode="auto">
            <a:xfrm>
              <a:off x="2603" y="5465"/>
              <a:ext cx="478" cy="624"/>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1" name="Freeform 476"/>
            <p:cNvSpPr/>
            <p:nvPr/>
          </p:nvSpPr>
          <p:spPr bwMode="auto">
            <a:xfrm>
              <a:off x="2858" y="7029"/>
              <a:ext cx="37" cy="50"/>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2" name="Freeform 477"/>
            <p:cNvSpPr/>
            <p:nvPr/>
          </p:nvSpPr>
          <p:spPr bwMode="auto">
            <a:xfrm>
              <a:off x="2826" y="6232"/>
              <a:ext cx="313" cy="341"/>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3" name="Freeform 478"/>
            <p:cNvSpPr/>
            <p:nvPr/>
          </p:nvSpPr>
          <p:spPr bwMode="auto">
            <a:xfrm>
              <a:off x="1964" y="5851"/>
              <a:ext cx="64" cy="163"/>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4" name="Freeform 479"/>
            <p:cNvSpPr/>
            <p:nvPr/>
          </p:nvSpPr>
          <p:spPr bwMode="auto">
            <a:xfrm>
              <a:off x="2829" y="6077"/>
              <a:ext cx="151" cy="168"/>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5" name="Freeform 480"/>
            <p:cNvSpPr/>
            <p:nvPr/>
          </p:nvSpPr>
          <p:spPr bwMode="auto">
            <a:xfrm>
              <a:off x="2678" y="5174"/>
              <a:ext cx="324" cy="333"/>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6" name="Freeform 481"/>
            <p:cNvSpPr/>
            <p:nvPr/>
          </p:nvSpPr>
          <p:spPr bwMode="auto">
            <a:xfrm>
              <a:off x="1818" y="5728"/>
              <a:ext cx="215" cy="173"/>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7" name="Freeform 482"/>
            <p:cNvSpPr/>
            <p:nvPr/>
          </p:nvSpPr>
          <p:spPr bwMode="auto">
            <a:xfrm>
              <a:off x="2603" y="6460"/>
              <a:ext cx="340" cy="308"/>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8" name="Freeform 483"/>
            <p:cNvSpPr/>
            <p:nvPr/>
          </p:nvSpPr>
          <p:spPr bwMode="auto">
            <a:xfrm>
              <a:off x="2444" y="6911"/>
              <a:ext cx="472" cy="416"/>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69" name="Freeform 484"/>
            <p:cNvSpPr/>
            <p:nvPr/>
          </p:nvSpPr>
          <p:spPr bwMode="auto">
            <a:xfrm>
              <a:off x="2747" y="7134"/>
              <a:ext cx="66" cy="75"/>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0" name="Freeform 485"/>
            <p:cNvSpPr/>
            <p:nvPr/>
          </p:nvSpPr>
          <p:spPr bwMode="auto">
            <a:xfrm>
              <a:off x="2640" y="4250"/>
              <a:ext cx="228" cy="193"/>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1" name="Freeform 486"/>
            <p:cNvSpPr/>
            <p:nvPr/>
          </p:nvSpPr>
          <p:spPr bwMode="auto">
            <a:xfrm>
              <a:off x="2606" y="4388"/>
              <a:ext cx="509" cy="321"/>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2" name="Freeform 487"/>
            <p:cNvSpPr/>
            <p:nvPr/>
          </p:nvSpPr>
          <p:spPr bwMode="auto">
            <a:xfrm>
              <a:off x="2736" y="4551"/>
              <a:ext cx="98" cy="118"/>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3" name="Freeform 488"/>
            <p:cNvSpPr/>
            <p:nvPr/>
          </p:nvSpPr>
          <p:spPr bwMode="auto">
            <a:xfrm>
              <a:off x="3084" y="4708"/>
              <a:ext cx="212" cy="105"/>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4" name="Freeform 489"/>
            <p:cNvSpPr/>
            <p:nvPr/>
          </p:nvSpPr>
          <p:spPr bwMode="auto">
            <a:xfrm>
              <a:off x="3243" y="4771"/>
              <a:ext cx="178" cy="158"/>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5" name="Freeform 490"/>
            <p:cNvSpPr/>
            <p:nvPr/>
          </p:nvSpPr>
          <p:spPr bwMode="auto">
            <a:xfrm>
              <a:off x="3206" y="4801"/>
              <a:ext cx="119" cy="98"/>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6" name="Freeform 491"/>
            <p:cNvSpPr/>
            <p:nvPr/>
          </p:nvSpPr>
          <p:spPr bwMode="auto">
            <a:xfrm>
              <a:off x="3272" y="4260"/>
              <a:ext cx="1207" cy="569"/>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7" name="Freeform 492"/>
            <p:cNvSpPr/>
            <p:nvPr/>
          </p:nvSpPr>
          <p:spPr bwMode="auto">
            <a:xfrm>
              <a:off x="3561" y="4626"/>
              <a:ext cx="531" cy="353"/>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8" name="Freeform 493"/>
            <p:cNvSpPr/>
            <p:nvPr/>
          </p:nvSpPr>
          <p:spPr bwMode="auto">
            <a:xfrm>
              <a:off x="3495" y="4741"/>
              <a:ext cx="403" cy="308"/>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79" name="Freeform 494"/>
            <p:cNvSpPr/>
            <p:nvPr/>
          </p:nvSpPr>
          <p:spPr bwMode="auto">
            <a:xfrm>
              <a:off x="3946" y="4738"/>
              <a:ext cx="337" cy="155"/>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0" name="Freeform 495"/>
            <p:cNvSpPr/>
            <p:nvPr/>
          </p:nvSpPr>
          <p:spPr bwMode="auto">
            <a:xfrm>
              <a:off x="3911" y="4831"/>
              <a:ext cx="215" cy="163"/>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sp>
          <p:nvSpPr>
            <p:cNvPr id="681" name="Freeform 496"/>
            <p:cNvSpPr/>
            <p:nvPr/>
          </p:nvSpPr>
          <p:spPr bwMode="auto">
            <a:xfrm>
              <a:off x="5288" y="5475"/>
              <a:ext cx="16" cy="25"/>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Arial Narrow" panose="020B0506020202030204" pitchFamily="34" charset="0"/>
                <a:cs typeface="Arial" panose="020B0604020202020204" pitchFamily="34" charset="0"/>
              </a:endParaRPr>
            </a:p>
          </p:txBody>
        </p:sp>
      </p:grpSp>
      <p:sp>
        <p:nvSpPr>
          <p:cNvPr id="14" name="TextBox 1"/>
          <p:cNvSpPr txBox="1"/>
          <p:nvPr/>
        </p:nvSpPr>
        <p:spPr>
          <a:xfrm>
            <a:off x="7940997" y="500429"/>
            <a:ext cx="3577903"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1.3.1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匈牙利标记法</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
        <p:nvSpPr>
          <p:cNvPr id="22" name="文本框 21"/>
          <p:cNvSpPr txBox="1"/>
          <p:nvPr/>
        </p:nvSpPr>
        <p:spPr>
          <a:xfrm>
            <a:off x="8807360" y="1046480"/>
            <a:ext cx="2214880" cy="396240"/>
          </a:xfrm>
          <a:prstGeom prst="rect">
            <a:avLst/>
          </a:prstGeom>
          <a:noFill/>
        </p:spPr>
        <p:txBody>
          <a:bodyPr wrap="none" rtlCol="0">
            <a:spAutoFit/>
          </a:bodyPr>
          <a:lstStyle/>
          <a:p>
            <a:pPr defTabSz="-635"/>
            <a:r>
              <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rPr>
              <a:t>程序中的具体用例</a:t>
            </a:r>
            <a:endParaRPr lang="zh-CN" altLang="en-US" sz="2000" dirty="0">
              <a:solidFill>
                <a:schemeClr val="bg1">
                  <a:lumMod val="95000"/>
                </a:schemeClr>
              </a:solidFill>
              <a:latin typeface="黑体" panose="02010609060101010101" pitchFamily="49" charset="-122"/>
              <a:ea typeface="黑体" panose="02010609060101010101" pitchFamily="49" charset="-122"/>
              <a:cs typeface="Calibri" panose="020F0502020204030204" pitchFamily="18" charset="0"/>
            </a:endParaRPr>
          </a:p>
        </p:txBody>
      </p:sp>
      <p:sp>
        <p:nvSpPr>
          <p:cNvPr id="47" name="TextBox 1"/>
          <p:cNvSpPr txBox="1"/>
          <p:nvPr/>
        </p:nvSpPr>
        <p:spPr>
          <a:xfrm>
            <a:off x="1261253" y="5023080"/>
            <a:ext cx="730328" cy="353943"/>
          </a:xfrm>
          <a:prstGeom prst="rect">
            <a:avLst/>
          </a:prstGeom>
          <a:noFill/>
        </p:spPr>
        <p:txBody>
          <a:bodyPr wrap="none" lIns="0" tIns="0" rIns="0" rtlCol="0">
            <a:spAutoFit/>
          </a:bodyPr>
          <a:lstStyle/>
          <a:p>
            <a:pPr algn="ctr" defTabSz="-635">
              <a:lnSpc>
                <a:spcPts val="2400"/>
              </a:lnSpc>
              <a:tabLst>
                <a:tab pos="330200" algn="l"/>
                <a:tab pos="342900" algn="l"/>
                <a:tab pos="647700" algn="l"/>
              </a:tabLst>
            </a:pPr>
            <a:r>
              <a:rPr lang="en-US" altLang="zh-CN" sz="2000" b="1" dirty="0">
                <a:latin typeface="+mj-lt"/>
                <a:cs typeface="Calibri" panose="020F0502020204030204" pitchFamily="18" charset="0"/>
              </a:rPr>
              <a:t>PART</a:t>
            </a:r>
            <a:r>
              <a:rPr lang="en-US" altLang="zh-CN" sz="2000" b="1" dirty="0">
                <a:solidFill>
                  <a:schemeClr val="tx1"/>
                </a:solidFill>
                <a:latin typeface="+mj-lt"/>
                <a:cs typeface="Times New Roman" panose="02020603050405020304" pitchFamily="18" charset="0"/>
              </a:rPr>
              <a:t> </a:t>
            </a:r>
            <a:r>
              <a:rPr lang="en-US" altLang="zh-CN" sz="2000" b="1" dirty="0">
                <a:latin typeface="+mj-lt"/>
                <a:cs typeface="Calibri" panose="020F0502020204030204" pitchFamily="18" charset="0"/>
              </a:rPr>
              <a:t>1</a:t>
            </a:r>
            <a:endParaRPr lang="en-US" altLang="zh-CN" sz="2000" b="1" dirty="0">
              <a:solidFill>
                <a:schemeClr val="tx1"/>
              </a:solidFill>
              <a:latin typeface="+mj-lt"/>
              <a:cs typeface="Calibri" panose="020F0502020204030204" pitchFamily="18" charset="0"/>
            </a:endParaRPr>
          </a:p>
        </p:txBody>
      </p:sp>
      <p:sp>
        <p:nvSpPr>
          <p:cNvPr id="3" name="文本框 2"/>
          <p:cNvSpPr txBox="1"/>
          <p:nvPr/>
        </p:nvSpPr>
        <p:spPr>
          <a:xfrm>
            <a:off x="3168127" y="1597709"/>
            <a:ext cx="1925619" cy="369332"/>
          </a:xfrm>
          <a:prstGeom prst="rect">
            <a:avLst/>
          </a:prstGeom>
          <a:noFill/>
        </p:spPr>
        <p:txBody>
          <a:bodyPr wrap="square" rtlCol="0">
            <a:spAutoFit/>
          </a:bodyPr>
          <a:lstStyle/>
          <a:p>
            <a:endParaRPr lang="en-US" altLang="zh-CN" dirty="0"/>
          </a:p>
        </p:txBody>
      </p:sp>
      <p:pic>
        <p:nvPicPr>
          <p:cNvPr id="8" name="图片 7"/>
          <p:cNvPicPr>
            <a:picLocks noChangeAspect="1"/>
          </p:cNvPicPr>
          <p:nvPr/>
        </p:nvPicPr>
        <p:blipFill>
          <a:blip r:embed="rId1"/>
          <a:stretch>
            <a:fillRect/>
          </a:stretch>
        </p:blipFill>
        <p:spPr>
          <a:xfrm>
            <a:off x="892175" y="1448435"/>
            <a:ext cx="6161405" cy="1965325"/>
          </a:xfrm>
          <a:prstGeom prst="rect">
            <a:avLst/>
          </a:prstGeom>
        </p:spPr>
      </p:pic>
      <p:pic>
        <p:nvPicPr>
          <p:cNvPr id="9" name="图片 8"/>
          <p:cNvPicPr>
            <a:picLocks noChangeAspect="1"/>
          </p:cNvPicPr>
          <p:nvPr/>
        </p:nvPicPr>
        <p:blipFill>
          <a:blip r:embed="rId2"/>
          <a:stretch>
            <a:fillRect/>
          </a:stretch>
        </p:blipFill>
        <p:spPr>
          <a:xfrm>
            <a:off x="3112135" y="3447415"/>
            <a:ext cx="3941445" cy="16313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7618">
        <p14:switch dir="r"/>
      </p:transition>
    </mc:Choice>
    <mc:Fallback>
      <p:transition spd="slow" advTm="76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24535" y="986155"/>
            <a:ext cx="9213850" cy="2972435"/>
          </a:xfrm>
          <a:prstGeom prst="rect">
            <a:avLst/>
          </a:prstGeom>
        </p:spPr>
      </p:pic>
      <p:sp>
        <p:nvSpPr>
          <p:cNvPr id="38" name="Freeform 3"/>
          <p:cNvSpPr/>
          <p:nvPr/>
        </p:nvSpPr>
        <p:spPr>
          <a:xfrm>
            <a:off x="-1270" y="4502150"/>
            <a:ext cx="11521440" cy="2160000"/>
          </a:xfrm>
          <a:custGeom>
            <a:avLst/>
            <a:gdLst>
              <a:gd name="connsiteX0" fmla="*/ 2087994 w 2087994"/>
              <a:gd name="connsiteY0" fmla="*/ 1393164 h 1393164"/>
              <a:gd name="connsiteX1" fmla="*/ 0 w 2087994"/>
              <a:gd name="connsiteY1" fmla="*/ 1393164 h 1393164"/>
              <a:gd name="connsiteX2" fmla="*/ 0 w 2087994"/>
              <a:gd name="connsiteY2" fmla="*/ 0 h 1393164"/>
              <a:gd name="connsiteX3" fmla="*/ 2087994 w 2087994"/>
              <a:gd name="connsiteY3" fmla="*/ 0 h 1393164"/>
              <a:gd name="connsiteX4" fmla="*/ 2087994 w 2087994"/>
              <a:gd name="connsiteY4" fmla="*/ 1393164 h 1393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994" h="1393164">
                <a:moveTo>
                  <a:pt x="2087994" y="1393164"/>
                </a:moveTo>
                <a:lnTo>
                  <a:pt x="0" y="1393164"/>
                </a:lnTo>
                <a:lnTo>
                  <a:pt x="0" y="0"/>
                </a:lnTo>
                <a:lnTo>
                  <a:pt x="2087994" y="0"/>
                </a:lnTo>
                <a:lnTo>
                  <a:pt x="2087994" y="1393164"/>
                </a:lnTo>
              </a:path>
            </a:pathLst>
          </a:custGeom>
          <a:solidFill>
            <a:srgbClr val="DAB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161777" y="4594860"/>
            <a:ext cx="492760" cy="492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
          <p:cNvSpPr txBox="1"/>
          <p:nvPr/>
        </p:nvSpPr>
        <p:spPr>
          <a:xfrm>
            <a:off x="1720810" y="4680180"/>
            <a:ext cx="5583260" cy="815608"/>
          </a:xfrm>
          <a:prstGeom prst="rect">
            <a:avLst/>
          </a:prstGeom>
          <a:noFill/>
        </p:spPr>
        <p:txBody>
          <a:bodyPr wrap="none" lIns="0" tIns="0" rIns="0" rtlCol="0">
            <a:spAutoFit/>
          </a:bodyPr>
          <a:lstStyle/>
          <a:p>
            <a:pPr algn="l" defTabSz="-635">
              <a:lnSpc>
                <a:spcPts val="2000"/>
              </a:lnSpc>
            </a:pPr>
            <a:r>
              <a:rPr lang="zh-CN" altLang="en-US" sz="1600" b="1" dirty="0">
                <a:latin typeface="+mj-lt"/>
                <a:cs typeface="Calibri" panose="020F0502020204030204" pitchFamily="18" charset="0"/>
                <a:sym typeface="+mn-ea"/>
              </a:rPr>
              <a:t>为了方便后续成员的编辑，我们在主函数末尾增加了日志，每</a:t>
            </a:r>
            <a:endParaRPr lang="en-US" altLang="zh-CN" sz="1600" b="1" dirty="0">
              <a:latin typeface="+mj-lt"/>
              <a:cs typeface="Calibri" panose="020F0502020204030204" pitchFamily="18" charset="0"/>
              <a:sym typeface="+mn-ea"/>
            </a:endParaRPr>
          </a:p>
          <a:p>
            <a:pPr algn="l" defTabSz="-635">
              <a:lnSpc>
                <a:spcPts val="2000"/>
              </a:lnSpc>
            </a:pPr>
            <a:r>
              <a:rPr lang="zh-CN" altLang="en-US" sz="1600" b="1" dirty="0">
                <a:latin typeface="+mj-lt"/>
                <a:cs typeface="Calibri" panose="020F0502020204030204" pitchFamily="18" charset="0"/>
                <a:sym typeface="+mn-ea"/>
              </a:rPr>
              <a:t>次编辑完成后要修改日志，这样下一个成员就不用重新读所有</a:t>
            </a:r>
            <a:endParaRPr lang="en-US" altLang="zh-CN" sz="1600" b="1" dirty="0">
              <a:latin typeface="+mj-lt"/>
              <a:cs typeface="Calibri" panose="020F0502020204030204" pitchFamily="18" charset="0"/>
              <a:sym typeface="+mn-ea"/>
            </a:endParaRPr>
          </a:p>
          <a:p>
            <a:pPr algn="l" defTabSz="-635">
              <a:lnSpc>
                <a:spcPts val="2000"/>
              </a:lnSpc>
            </a:pPr>
            <a:r>
              <a:rPr lang="zh-CN" altLang="en-US" sz="1600" b="1" dirty="0">
                <a:latin typeface="+mj-lt"/>
                <a:cs typeface="Calibri" panose="020F0502020204030204" pitchFamily="18" charset="0"/>
                <a:sym typeface="+mn-ea"/>
              </a:rPr>
              <a:t>代码来寻找项目有哪些修改。</a:t>
            </a:r>
            <a:endParaRPr lang="en-US" altLang="zh-CN" sz="1600" b="1" dirty="0">
              <a:solidFill>
                <a:schemeClr val="tx1"/>
              </a:solidFill>
              <a:latin typeface="+mj-lt"/>
              <a:cs typeface="Calibri" panose="020F0502020204030204" pitchFamily="18" charset="0"/>
              <a:sym typeface="+mn-ea"/>
            </a:endParaRPr>
          </a:p>
        </p:txBody>
      </p:sp>
      <p:grpSp>
        <p:nvGrpSpPr>
          <p:cNvPr id="4" name="组合 3"/>
          <p:cNvGrpSpPr/>
          <p:nvPr/>
        </p:nvGrpSpPr>
        <p:grpSpPr>
          <a:xfrm>
            <a:off x="8014970" y="5123815"/>
            <a:ext cx="2396490" cy="711200"/>
            <a:chOff x="12690" y="8010"/>
            <a:chExt cx="3774" cy="1120"/>
          </a:xfrm>
        </p:grpSpPr>
        <p:sp>
          <p:nvSpPr>
            <p:cNvPr id="54" name="Freeform 10"/>
            <p:cNvSpPr/>
            <p:nvPr/>
          </p:nvSpPr>
          <p:spPr bwMode="auto">
            <a:xfrm>
              <a:off x="12690" y="8010"/>
              <a:ext cx="3775" cy="1120"/>
            </a:xfrm>
            <a:custGeom>
              <a:avLst/>
              <a:gdLst>
                <a:gd name="T0" fmla="*/ 1306 w 1306"/>
                <a:gd name="T1" fmla="*/ 346 h 387"/>
                <a:gd name="T2" fmla="*/ 1257 w 1306"/>
                <a:gd name="T3" fmla="*/ 387 h 387"/>
                <a:gd name="T4" fmla="*/ 49 w 1306"/>
                <a:gd name="T5" fmla="*/ 387 h 387"/>
                <a:gd name="T6" fmla="*/ 0 w 1306"/>
                <a:gd name="T7" fmla="*/ 346 h 387"/>
                <a:gd name="T8" fmla="*/ 0 w 1306"/>
                <a:gd name="T9" fmla="*/ 41 h 387"/>
                <a:gd name="T10" fmla="*/ 49 w 1306"/>
                <a:gd name="T11" fmla="*/ 0 h 387"/>
                <a:gd name="T12" fmla="*/ 1257 w 1306"/>
                <a:gd name="T13" fmla="*/ 0 h 387"/>
                <a:gd name="T14" fmla="*/ 1306 w 1306"/>
                <a:gd name="T15" fmla="*/ 41 h 387"/>
                <a:gd name="T16" fmla="*/ 1306 w 1306"/>
                <a:gd name="T17" fmla="*/ 34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6" h="387">
                  <a:moveTo>
                    <a:pt x="1306" y="346"/>
                  </a:moveTo>
                  <a:cubicBezTo>
                    <a:pt x="1306" y="368"/>
                    <a:pt x="1284" y="387"/>
                    <a:pt x="1257" y="387"/>
                  </a:cubicBezTo>
                  <a:cubicBezTo>
                    <a:pt x="49" y="387"/>
                    <a:pt x="49" y="387"/>
                    <a:pt x="49" y="387"/>
                  </a:cubicBezTo>
                  <a:cubicBezTo>
                    <a:pt x="22" y="387"/>
                    <a:pt x="0" y="368"/>
                    <a:pt x="0" y="346"/>
                  </a:cubicBezTo>
                  <a:cubicBezTo>
                    <a:pt x="0" y="41"/>
                    <a:pt x="0" y="41"/>
                    <a:pt x="0" y="41"/>
                  </a:cubicBezTo>
                  <a:cubicBezTo>
                    <a:pt x="0" y="18"/>
                    <a:pt x="22" y="0"/>
                    <a:pt x="49" y="0"/>
                  </a:cubicBezTo>
                  <a:cubicBezTo>
                    <a:pt x="1257" y="0"/>
                    <a:pt x="1257" y="0"/>
                    <a:pt x="1257" y="0"/>
                  </a:cubicBezTo>
                  <a:cubicBezTo>
                    <a:pt x="1284" y="0"/>
                    <a:pt x="1306" y="18"/>
                    <a:pt x="1306" y="41"/>
                  </a:cubicBezTo>
                  <a:lnTo>
                    <a:pt x="1306" y="346"/>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sp>
          <p:nvSpPr>
            <p:cNvPr id="55" name="Freeform 11"/>
            <p:cNvSpPr/>
            <p:nvPr/>
          </p:nvSpPr>
          <p:spPr bwMode="auto">
            <a:xfrm>
              <a:off x="13020" y="8185"/>
              <a:ext cx="3118" cy="118"/>
            </a:xfrm>
            <a:custGeom>
              <a:avLst/>
              <a:gdLst>
                <a:gd name="T0" fmla="*/ 1078 w 1078"/>
                <a:gd name="T1" fmla="*/ 20 h 41"/>
                <a:gd name="T2" fmla="*/ 1054 w 1078"/>
                <a:gd name="T3" fmla="*/ 41 h 41"/>
                <a:gd name="T4" fmla="*/ 24 w 1078"/>
                <a:gd name="T5" fmla="*/ 41 h 41"/>
                <a:gd name="T6" fmla="*/ 0 w 1078"/>
                <a:gd name="T7" fmla="*/ 20 h 41"/>
                <a:gd name="T8" fmla="*/ 0 w 1078"/>
                <a:gd name="T9" fmla="*/ 20 h 41"/>
                <a:gd name="T10" fmla="*/ 24 w 1078"/>
                <a:gd name="T11" fmla="*/ 0 h 41"/>
                <a:gd name="T12" fmla="*/ 1054 w 1078"/>
                <a:gd name="T13" fmla="*/ 0 h 41"/>
                <a:gd name="T14" fmla="*/ 1078 w 1078"/>
                <a:gd name="T15" fmla="*/ 2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8" h="41">
                  <a:moveTo>
                    <a:pt x="1078" y="20"/>
                  </a:moveTo>
                  <a:cubicBezTo>
                    <a:pt x="1078" y="32"/>
                    <a:pt x="1067" y="41"/>
                    <a:pt x="1054" y="41"/>
                  </a:cubicBezTo>
                  <a:cubicBezTo>
                    <a:pt x="24" y="41"/>
                    <a:pt x="24" y="41"/>
                    <a:pt x="24" y="41"/>
                  </a:cubicBezTo>
                  <a:cubicBezTo>
                    <a:pt x="11" y="41"/>
                    <a:pt x="0" y="32"/>
                    <a:pt x="0" y="20"/>
                  </a:cubicBezTo>
                  <a:cubicBezTo>
                    <a:pt x="0" y="20"/>
                    <a:pt x="0" y="20"/>
                    <a:pt x="0" y="20"/>
                  </a:cubicBezTo>
                  <a:cubicBezTo>
                    <a:pt x="0" y="9"/>
                    <a:pt x="11" y="0"/>
                    <a:pt x="24" y="0"/>
                  </a:cubicBezTo>
                  <a:cubicBezTo>
                    <a:pt x="1054" y="0"/>
                    <a:pt x="1054" y="0"/>
                    <a:pt x="1054" y="0"/>
                  </a:cubicBezTo>
                  <a:cubicBezTo>
                    <a:pt x="1067" y="0"/>
                    <a:pt x="1078" y="9"/>
                    <a:pt x="1078"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sp>
          <p:nvSpPr>
            <p:cNvPr id="56" name="Freeform 12"/>
            <p:cNvSpPr/>
            <p:nvPr/>
          </p:nvSpPr>
          <p:spPr bwMode="auto">
            <a:xfrm>
              <a:off x="13020" y="8477"/>
              <a:ext cx="3118" cy="118"/>
            </a:xfrm>
            <a:custGeom>
              <a:avLst/>
              <a:gdLst>
                <a:gd name="T0" fmla="*/ 1078 w 1078"/>
                <a:gd name="T1" fmla="*/ 20 h 41"/>
                <a:gd name="T2" fmla="*/ 1054 w 1078"/>
                <a:gd name="T3" fmla="*/ 41 h 41"/>
                <a:gd name="T4" fmla="*/ 24 w 1078"/>
                <a:gd name="T5" fmla="*/ 41 h 41"/>
                <a:gd name="T6" fmla="*/ 0 w 1078"/>
                <a:gd name="T7" fmla="*/ 20 h 41"/>
                <a:gd name="T8" fmla="*/ 0 w 1078"/>
                <a:gd name="T9" fmla="*/ 20 h 41"/>
                <a:gd name="T10" fmla="*/ 24 w 1078"/>
                <a:gd name="T11" fmla="*/ 0 h 41"/>
                <a:gd name="T12" fmla="*/ 1054 w 1078"/>
                <a:gd name="T13" fmla="*/ 0 h 41"/>
                <a:gd name="T14" fmla="*/ 1078 w 1078"/>
                <a:gd name="T15" fmla="*/ 2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8" h="41">
                  <a:moveTo>
                    <a:pt x="1078" y="20"/>
                  </a:moveTo>
                  <a:cubicBezTo>
                    <a:pt x="1078" y="31"/>
                    <a:pt x="1067" y="41"/>
                    <a:pt x="1054" y="41"/>
                  </a:cubicBezTo>
                  <a:cubicBezTo>
                    <a:pt x="24" y="41"/>
                    <a:pt x="24" y="41"/>
                    <a:pt x="24" y="41"/>
                  </a:cubicBezTo>
                  <a:cubicBezTo>
                    <a:pt x="11" y="41"/>
                    <a:pt x="0" y="31"/>
                    <a:pt x="0" y="20"/>
                  </a:cubicBezTo>
                  <a:cubicBezTo>
                    <a:pt x="0" y="20"/>
                    <a:pt x="0" y="20"/>
                    <a:pt x="0" y="20"/>
                  </a:cubicBezTo>
                  <a:cubicBezTo>
                    <a:pt x="0" y="9"/>
                    <a:pt x="11" y="0"/>
                    <a:pt x="24" y="0"/>
                  </a:cubicBezTo>
                  <a:cubicBezTo>
                    <a:pt x="1054" y="0"/>
                    <a:pt x="1054" y="0"/>
                    <a:pt x="1054" y="0"/>
                  </a:cubicBezTo>
                  <a:cubicBezTo>
                    <a:pt x="1067" y="0"/>
                    <a:pt x="1078" y="9"/>
                    <a:pt x="1078"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sp>
          <p:nvSpPr>
            <p:cNvPr id="57" name="Freeform 13"/>
            <p:cNvSpPr/>
            <p:nvPr/>
          </p:nvSpPr>
          <p:spPr bwMode="auto">
            <a:xfrm>
              <a:off x="13020" y="8765"/>
              <a:ext cx="3118" cy="120"/>
            </a:xfrm>
            <a:custGeom>
              <a:avLst/>
              <a:gdLst>
                <a:gd name="T0" fmla="*/ 1078 w 1078"/>
                <a:gd name="T1" fmla="*/ 21 h 41"/>
                <a:gd name="T2" fmla="*/ 1054 w 1078"/>
                <a:gd name="T3" fmla="*/ 41 h 41"/>
                <a:gd name="T4" fmla="*/ 24 w 1078"/>
                <a:gd name="T5" fmla="*/ 41 h 41"/>
                <a:gd name="T6" fmla="*/ 0 w 1078"/>
                <a:gd name="T7" fmla="*/ 21 h 41"/>
                <a:gd name="T8" fmla="*/ 0 w 1078"/>
                <a:gd name="T9" fmla="*/ 21 h 41"/>
                <a:gd name="T10" fmla="*/ 24 w 1078"/>
                <a:gd name="T11" fmla="*/ 0 h 41"/>
                <a:gd name="T12" fmla="*/ 1054 w 1078"/>
                <a:gd name="T13" fmla="*/ 0 h 41"/>
                <a:gd name="T14" fmla="*/ 1078 w 1078"/>
                <a:gd name="T15" fmla="*/ 2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8" h="41">
                  <a:moveTo>
                    <a:pt x="1078" y="21"/>
                  </a:moveTo>
                  <a:cubicBezTo>
                    <a:pt x="1078" y="32"/>
                    <a:pt x="1067" y="41"/>
                    <a:pt x="1054" y="41"/>
                  </a:cubicBezTo>
                  <a:cubicBezTo>
                    <a:pt x="24" y="41"/>
                    <a:pt x="24" y="41"/>
                    <a:pt x="24" y="41"/>
                  </a:cubicBezTo>
                  <a:cubicBezTo>
                    <a:pt x="11" y="41"/>
                    <a:pt x="0" y="32"/>
                    <a:pt x="0" y="21"/>
                  </a:cubicBezTo>
                  <a:cubicBezTo>
                    <a:pt x="0" y="21"/>
                    <a:pt x="0" y="21"/>
                    <a:pt x="0" y="21"/>
                  </a:cubicBezTo>
                  <a:cubicBezTo>
                    <a:pt x="0" y="10"/>
                    <a:pt x="11" y="0"/>
                    <a:pt x="24" y="0"/>
                  </a:cubicBezTo>
                  <a:cubicBezTo>
                    <a:pt x="1054" y="0"/>
                    <a:pt x="1054" y="0"/>
                    <a:pt x="1054" y="0"/>
                  </a:cubicBezTo>
                  <a:cubicBezTo>
                    <a:pt x="1067" y="0"/>
                    <a:pt x="1078" y="10"/>
                    <a:pt x="1078" y="2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3" name="组合 2"/>
          <p:cNvGrpSpPr/>
          <p:nvPr/>
        </p:nvGrpSpPr>
        <p:grpSpPr>
          <a:xfrm>
            <a:off x="7901305" y="2851150"/>
            <a:ext cx="2621280" cy="2169795"/>
            <a:chOff x="12510" y="4370"/>
            <a:chExt cx="4128" cy="3417"/>
          </a:xfrm>
        </p:grpSpPr>
        <p:sp>
          <p:nvSpPr>
            <p:cNvPr id="50" name="Freeform 5"/>
            <p:cNvSpPr/>
            <p:nvPr/>
          </p:nvSpPr>
          <p:spPr bwMode="auto">
            <a:xfrm>
              <a:off x="12510" y="4370"/>
              <a:ext cx="4128" cy="2845"/>
            </a:xfrm>
            <a:custGeom>
              <a:avLst/>
              <a:gdLst>
                <a:gd name="T0" fmla="*/ 1350 w 1427"/>
                <a:gd name="T1" fmla="*/ 0 h 1055"/>
                <a:gd name="T2" fmla="*/ 77 w 1427"/>
                <a:gd name="T3" fmla="*/ 0 h 1055"/>
                <a:gd name="T4" fmla="*/ 0 w 1427"/>
                <a:gd name="T5" fmla="*/ 78 h 1055"/>
                <a:gd name="T6" fmla="*/ 0 w 1427"/>
                <a:gd name="T7" fmla="*/ 978 h 1055"/>
                <a:gd name="T8" fmla="*/ 77 w 1427"/>
                <a:gd name="T9" fmla="*/ 1055 h 1055"/>
                <a:gd name="T10" fmla="*/ 1350 w 1427"/>
                <a:gd name="T11" fmla="*/ 1055 h 1055"/>
                <a:gd name="T12" fmla="*/ 1427 w 1427"/>
                <a:gd name="T13" fmla="*/ 978 h 1055"/>
                <a:gd name="T14" fmla="*/ 1427 w 1427"/>
                <a:gd name="T15" fmla="*/ 78 h 1055"/>
                <a:gd name="T16" fmla="*/ 1350 w 1427"/>
                <a:gd name="T17"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7" h="1055">
                  <a:moveTo>
                    <a:pt x="1350" y="0"/>
                  </a:moveTo>
                  <a:cubicBezTo>
                    <a:pt x="77" y="0"/>
                    <a:pt x="77" y="0"/>
                    <a:pt x="77" y="0"/>
                  </a:cubicBezTo>
                  <a:cubicBezTo>
                    <a:pt x="35" y="0"/>
                    <a:pt x="0" y="35"/>
                    <a:pt x="0" y="78"/>
                  </a:cubicBezTo>
                  <a:cubicBezTo>
                    <a:pt x="0" y="978"/>
                    <a:pt x="0" y="978"/>
                    <a:pt x="0" y="978"/>
                  </a:cubicBezTo>
                  <a:cubicBezTo>
                    <a:pt x="0" y="1021"/>
                    <a:pt x="35" y="1055"/>
                    <a:pt x="77" y="1055"/>
                  </a:cubicBezTo>
                  <a:cubicBezTo>
                    <a:pt x="1350" y="1055"/>
                    <a:pt x="1350" y="1055"/>
                    <a:pt x="1350" y="1055"/>
                  </a:cubicBezTo>
                  <a:cubicBezTo>
                    <a:pt x="1392" y="1055"/>
                    <a:pt x="1427" y="1021"/>
                    <a:pt x="1427" y="978"/>
                  </a:cubicBezTo>
                  <a:cubicBezTo>
                    <a:pt x="1427" y="78"/>
                    <a:pt x="1427" y="78"/>
                    <a:pt x="1427" y="78"/>
                  </a:cubicBezTo>
                  <a:cubicBezTo>
                    <a:pt x="1427" y="35"/>
                    <a:pt x="1392" y="0"/>
                    <a:pt x="1350"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sp>
          <p:nvSpPr>
            <p:cNvPr id="51" name="Rectangle 8"/>
            <p:cNvSpPr>
              <a:spLocks noChangeArrowheads="1"/>
            </p:cNvSpPr>
            <p:nvPr/>
          </p:nvSpPr>
          <p:spPr bwMode="auto">
            <a:xfrm>
              <a:off x="14025" y="7090"/>
              <a:ext cx="1105" cy="54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endParaRPr dirty="0">
                <a:latin typeface="Calibri" panose="020F0502020204030204" pitchFamily="18" charset="0"/>
                <a:ea typeface="Calibri" panose="020F0502020204030204" pitchFamily="18" charset="0"/>
              </a:endParaRPr>
            </a:p>
          </p:txBody>
        </p:sp>
        <p:sp>
          <p:nvSpPr>
            <p:cNvPr id="53" name="Freeform 9"/>
            <p:cNvSpPr/>
            <p:nvPr/>
          </p:nvSpPr>
          <p:spPr bwMode="auto">
            <a:xfrm>
              <a:off x="13438" y="7515"/>
              <a:ext cx="2280" cy="273"/>
            </a:xfrm>
            <a:custGeom>
              <a:avLst/>
              <a:gdLst>
                <a:gd name="T0" fmla="*/ 760 w 788"/>
                <a:gd name="T1" fmla="*/ 95 h 95"/>
                <a:gd name="T2" fmla="*/ 28 w 788"/>
                <a:gd name="T3" fmla="*/ 95 h 95"/>
                <a:gd name="T4" fmla="*/ 0 w 788"/>
                <a:gd name="T5" fmla="*/ 67 h 95"/>
                <a:gd name="T6" fmla="*/ 0 w 788"/>
                <a:gd name="T7" fmla="*/ 27 h 95"/>
                <a:gd name="T8" fmla="*/ 28 w 788"/>
                <a:gd name="T9" fmla="*/ 0 h 95"/>
                <a:gd name="T10" fmla="*/ 760 w 788"/>
                <a:gd name="T11" fmla="*/ 0 h 95"/>
                <a:gd name="T12" fmla="*/ 788 w 788"/>
                <a:gd name="T13" fmla="*/ 27 h 95"/>
                <a:gd name="T14" fmla="*/ 788 w 788"/>
                <a:gd name="T15" fmla="*/ 67 h 95"/>
                <a:gd name="T16" fmla="*/ 760 w 78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95">
                  <a:moveTo>
                    <a:pt x="760" y="95"/>
                  </a:moveTo>
                  <a:cubicBezTo>
                    <a:pt x="28" y="95"/>
                    <a:pt x="28" y="95"/>
                    <a:pt x="28" y="95"/>
                  </a:cubicBezTo>
                  <a:cubicBezTo>
                    <a:pt x="13" y="95"/>
                    <a:pt x="0" y="82"/>
                    <a:pt x="0" y="67"/>
                  </a:cubicBezTo>
                  <a:cubicBezTo>
                    <a:pt x="0" y="27"/>
                    <a:pt x="0" y="27"/>
                    <a:pt x="0" y="27"/>
                  </a:cubicBezTo>
                  <a:cubicBezTo>
                    <a:pt x="0" y="12"/>
                    <a:pt x="13" y="0"/>
                    <a:pt x="28" y="0"/>
                  </a:cubicBezTo>
                  <a:cubicBezTo>
                    <a:pt x="760" y="0"/>
                    <a:pt x="760" y="0"/>
                    <a:pt x="760" y="0"/>
                  </a:cubicBezTo>
                  <a:cubicBezTo>
                    <a:pt x="775" y="0"/>
                    <a:pt x="788" y="12"/>
                    <a:pt x="788" y="27"/>
                  </a:cubicBezTo>
                  <a:cubicBezTo>
                    <a:pt x="788" y="67"/>
                    <a:pt x="788" y="67"/>
                    <a:pt x="788" y="67"/>
                  </a:cubicBezTo>
                  <a:cubicBezTo>
                    <a:pt x="788" y="82"/>
                    <a:pt x="775" y="95"/>
                    <a:pt x="760" y="9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bg-BG" sz="1800" b="0" i="0" u="none" strike="noStrike" kern="1200" cap="none" spc="0" normalizeH="0" baseline="0" noProof="0">
                <a:ln>
                  <a:noFill/>
                </a:ln>
                <a:solidFill>
                  <a:schemeClr val="tx1"/>
                </a:solidFill>
                <a:effectLst/>
                <a:uLnTx/>
                <a:uFillTx/>
                <a:latin typeface="+mn-lt"/>
                <a:ea typeface="+mn-ea"/>
                <a:cs typeface="+mn-cs"/>
              </a:endParaRPr>
            </a:p>
          </p:txBody>
        </p:sp>
        <p:sp>
          <p:nvSpPr>
            <p:cNvPr id="60" name="矩形 59"/>
            <p:cNvSpPr/>
            <p:nvPr/>
          </p:nvSpPr>
          <p:spPr>
            <a:xfrm>
              <a:off x="12700" y="4544"/>
              <a:ext cx="3735" cy="2426"/>
            </a:xfrm>
            <a:prstGeom prst="rect">
              <a:avLst/>
            </a:prstGeom>
            <a:blipFill rotWithShape="1">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Freeform 191"/>
          <p:cNvSpPr>
            <a:spLocks noChangeAspect="1" noEditPoints="1"/>
          </p:cNvSpPr>
          <p:nvPr/>
        </p:nvSpPr>
        <p:spPr bwMode="auto">
          <a:xfrm>
            <a:off x="1265262" y="4693179"/>
            <a:ext cx="288000" cy="292277"/>
          </a:xfrm>
          <a:custGeom>
            <a:avLst/>
            <a:gdLst>
              <a:gd name="T0" fmla="*/ 57 w 70"/>
              <a:gd name="T1" fmla="*/ 10 h 71"/>
              <a:gd name="T2" fmla="*/ 61 w 70"/>
              <a:gd name="T3" fmla="*/ 14 h 71"/>
              <a:gd name="T4" fmla="*/ 60 w 70"/>
              <a:gd name="T5" fmla="*/ 19 h 71"/>
              <a:gd name="T6" fmla="*/ 57 w 70"/>
              <a:gd name="T7" fmla="*/ 21 h 71"/>
              <a:gd name="T8" fmla="*/ 48 w 70"/>
              <a:gd name="T9" fmla="*/ 19 h 71"/>
              <a:gd name="T10" fmla="*/ 47 w 70"/>
              <a:gd name="T11" fmla="*/ 17 h 71"/>
              <a:gd name="T12" fmla="*/ 48 w 70"/>
              <a:gd name="T13" fmla="*/ 11 h 71"/>
              <a:gd name="T14" fmla="*/ 51 w 70"/>
              <a:gd name="T15" fmla="*/ 10 h 71"/>
              <a:gd name="T16" fmla="*/ 35 w 70"/>
              <a:gd name="T17" fmla="*/ 22 h 71"/>
              <a:gd name="T18" fmla="*/ 65 w 70"/>
              <a:gd name="T19" fmla="*/ 26 h 71"/>
              <a:gd name="T20" fmla="*/ 62 w 70"/>
              <a:gd name="T21" fmla="*/ 8 h 71"/>
              <a:gd name="T22" fmla="*/ 14 w 70"/>
              <a:gd name="T23" fmla="*/ 6 h 71"/>
              <a:gd name="T24" fmla="*/ 8 w 70"/>
              <a:gd name="T25" fmla="*/ 8 h 71"/>
              <a:gd name="T26" fmla="*/ 5 w 70"/>
              <a:gd name="T27" fmla="*/ 26 h 71"/>
              <a:gd name="T28" fmla="*/ 35 w 70"/>
              <a:gd name="T29" fmla="*/ 22 h 71"/>
              <a:gd name="T30" fmla="*/ 50 w 70"/>
              <a:gd name="T31" fmla="*/ 29 h 71"/>
              <a:gd name="T32" fmla="*/ 49 w 70"/>
              <a:gd name="T33" fmla="*/ 54 h 71"/>
              <a:gd name="T34" fmla="*/ 21 w 70"/>
              <a:gd name="T35" fmla="*/ 54 h 71"/>
              <a:gd name="T36" fmla="*/ 20 w 70"/>
              <a:gd name="T37" fmla="*/ 29 h 71"/>
              <a:gd name="T38" fmla="*/ 5 w 70"/>
              <a:gd name="T39" fmla="*/ 57 h 71"/>
              <a:gd name="T40" fmla="*/ 14 w 70"/>
              <a:gd name="T41" fmla="*/ 66 h 71"/>
              <a:gd name="T42" fmla="*/ 62 w 70"/>
              <a:gd name="T43" fmla="*/ 63 h 71"/>
              <a:gd name="T44" fmla="*/ 65 w 70"/>
              <a:gd name="T45" fmla="*/ 29 h 71"/>
              <a:gd name="T46" fmla="*/ 45 w 70"/>
              <a:gd name="T47" fmla="*/ 31 h 71"/>
              <a:gd name="T48" fmla="*/ 35 w 70"/>
              <a:gd name="T49" fmla="*/ 27 h 71"/>
              <a:gd name="T50" fmla="*/ 21 w 70"/>
              <a:gd name="T51" fmla="*/ 41 h 71"/>
              <a:gd name="T52" fmla="*/ 35 w 70"/>
              <a:gd name="T53" fmla="*/ 55 h 71"/>
              <a:gd name="T54" fmla="*/ 49 w 70"/>
              <a:gd name="T55" fmla="*/ 41 h 71"/>
              <a:gd name="T56" fmla="*/ 43 w 70"/>
              <a:gd name="T57" fmla="*/ 41 h 71"/>
              <a:gd name="T58" fmla="*/ 44 w 70"/>
              <a:gd name="T59" fmla="*/ 39 h 71"/>
              <a:gd name="T60" fmla="*/ 43 w 70"/>
              <a:gd name="T61" fmla="*/ 49 h 71"/>
              <a:gd name="T62" fmla="*/ 33 w 70"/>
              <a:gd name="T63" fmla="*/ 50 h 71"/>
              <a:gd name="T64" fmla="*/ 40 w 70"/>
              <a:gd name="T65" fmla="*/ 46 h 71"/>
              <a:gd name="T66" fmla="*/ 28 w 70"/>
              <a:gd name="T67" fmla="*/ 38 h 71"/>
              <a:gd name="T68" fmla="*/ 26 w 70"/>
              <a:gd name="T69" fmla="*/ 39 h 71"/>
              <a:gd name="T70" fmla="*/ 27 w 70"/>
              <a:gd name="T71" fmla="*/ 33 h 71"/>
              <a:gd name="T72" fmla="*/ 33 w 70"/>
              <a:gd name="T73" fmla="*/ 32 h 71"/>
              <a:gd name="T74" fmla="*/ 30 w 70"/>
              <a:gd name="T75" fmla="*/ 36 h 71"/>
              <a:gd name="T76" fmla="*/ 14 w 70"/>
              <a:gd name="T77" fmla="*/ 0 h 71"/>
              <a:gd name="T78" fmla="*/ 56 w 70"/>
              <a:gd name="T79" fmla="*/ 0 h 71"/>
              <a:gd name="T80" fmla="*/ 70 w 70"/>
              <a:gd name="T81" fmla="*/ 14 h 71"/>
              <a:gd name="T82" fmla="*/ 66 w 70"/>
              <a:gd name="T83" fmla="*/ 67 h 71"/>
              <a:gd name="T84" fmla="*/ 14 w 70"/>
              <a:gd name="T85" fmla="*/ 71 h 71"/>
              <a:gd name="T86" fmla="*/ 0 w 70"/>
              <a:gd name="T87" fmla="*/ 57 h 71"/>
              <a:gd name="T88" fmla="*/ 4 w 70"/>
              <a:gd name="T89" fmla="*/ 4 h 71"/>
              <a:gd name="T90" fmla="*/ 14 w 70"/>
              <a:gd name="T91" fmla="*/ 0 h 71"/>
              <a:gd name="T92" fmla="*/ 57 w 70"/>
              <a:gd name="T93" fmla="*/ 13 h 71"/>
              <a:gd name="T94" fmla="*/ 50 w 70"/>
              <a:gd name="T95" fmla="*/ 13 h 71"/>
              <a:gd name="T96" fmla="*/ 50 w 70"/>
              <a:gd name="T97" fmla="*/ 17 h 71"/>
              <a:gd name="T98" fmla="*/ 50 w 70"/>
              <a:gd name="T99" fmla="*/ 17 h 71"/>
              <a:gd name="T100" fmla="*/ 57 w 70"/>
              <a:gd name="T101" fmla="*/ 17 h 71"/>
              <a:gd name="T102" fmla="*/ 57 w 70"/>
              <a:gd name="T103" fmla="*/ 17 h 71"/>
              <a:gd name="T104" fmla="*/ 57 w 70"/>
              <a:gd name="T105" fmla="*/ 14 h 71"/>
              <a:gd name="T106" fmla="*/ 57 w 70"/>
              <a:gd name="T10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1">
                <a:moveTo>
                  <a:pt x="51" y="10"/>
                </a:moveTo>
                <a:cubicBezTo>
                  <a:pt x="57" y="10"/>
                  <a:pt x="57" y="10"/>
                  <a:pt x="57" y="10"/>
                </a:cubicBezTo>
                <a:cubicBezTo>
                  <a:pt x="58" y="10"/>
                  <a:pt x="59" y="10"/>
                  <a:pt x="60" y="11"/>
                </a:cubicBezTo>
                <a:cubicBezTo>
                  <a:pt x="60" y="12"/>
                  <a:pt x="61" y="13"/>
                  <a:pt x="61" y="14"/>
                </a:cubicBezTo>
                <a:cubicBezTo>
                  <a:pt x="61" y="17"/>
                  <a:pt x="61" y="17"/>
                  <a:pt x="61" y="17"/>
                </a:cubicBezTo>
                <a:cubicBezTo>
                  <a:pt x="61" y="18"/>
                  <a:pt x="60" y="19"/>
                  <a:pt x="60" y="19"/>
                </a:cubicBezTo>
                <a:cubicBezTo>
                  <a:pt x="59" y="20"/>
                  <a:pt x="59" y="20"/>
                  <a:pt x="59" y="20"/>
                </a:cubicBezTo>
                <a:cubicBezTo>
                  <a:pt x="59" y="20"/>
                  <a:pt x="58" y="21"/>
                  <a:pt x="57" y="21"/>
                </a:cubicBezTo>
                <a:cubicBezTo>
                  <a:pt x="51" y="21"/>
                  <a:pt x="51" y="21"/>
                  <a:pt x="51" y="21"/>
                </a:cubicBezTo>
                <a:cubicBezTo>
                  <a:pt x="49" y="21"/>
                  <a:pt x="48" y="20"/>
                  <a:pt x="48" y="19"/>
                </a:cubicBezTo>
                <a:cubicBezTo>
                  <a:pt x="48" y="19"/>
                  <a:pt x="48" y="19"/>
                  <a:pt x="48" y="19"/>
                </a:cubicBezTo>
                <a:cubicBezTo>
                  <a:pt x="47" y="19"/>
                  <a:pt x="47" y="18"/>
                  <a:pt x="47" y="17"/>
                </a:cubicBezTo>
                <a:cubicBezTo>
                  <a:pt x="47" y="14"/>
                  <a:pt x="47" y="14"/>
                  <a:pt x="47" y="14"/>
                </a:cubicBezTo>
                <a:cubicBezTo>
                  <a:pt x="47" y="13"/>
                  <a:pt x="47" y="12"/>
                  <a:pt x="48" y="11"/>
                </a:cubicBezTo>
                <a:cubicBezTo>
                  <a:pt x="48" y="11"/>
                  <a:pt x="48" y="11"/>
                  <a:pt x="48" y="11"/>
                </a:cubicBezTo>
                <a:cubicBezTo>
                  <a:pt x="48" y="10"/>
                  <a:pt x="49" y="10"/>
                  <a:pt x="51" y="10"/>
                </a:cubicBezTo>
                <a:close/>
                <a:moveTo>
                  <a:pt x="35" y="22"/>
                </a:moveTo>
                <a:cubicBezTo>
                  <a:pt x="35" y="22"/>
                  <a:pt x="35" y="22"/>
                  <a:pt x="35" y="22"/>
                </a:cubicBezTo>
                <a:cubicBezTo>
                  <a:pt x="40" y="22"/>
                  <a:pt x="44" y="23"/>
                  <a:pt x="47" y="26"/>
                </a:cubicBezTo>
                <a:cubicBezTo>
                  <a:pt x="65" y="26"/>
                  <a:pt x="65" y="26"/>
                  <a:pt x="65" y="26"/>
                </a:cubicBezTo>
                <a:cubicBezTo>
                  <a:pt x="65" y="14"/>
                  <a:pt x="65" y="14"/>
                  <a:pt x="65" y="14"/>
                </a:cubicBezTo>
                <a:cubicBezTo>
                  <a:pt x="65" y="12"/>
                  <a:pt x="64" y="10"/>
                  <a:pt x="62" y="8"/>
                </a:cubicBezTo>
                <a:cubicBezTo>
                  <a:pt x="61" y="7"/>
                  <a:pt x="59" y="6"/>
                  <a:pt x="56" y="6"/>
                </a:cubicBezTo>
                <a:cubicBezTo>
                  <a:pt x="14" y="6"/>
                  <a:pt x="14" y="6"/>
                  <a:pt x="14" y="6"/>
                </a:cubicBezTo>
                <a:cubicBezTo>
                  <a:pt x="11" y="6"/>
                  <a:pt x="9" y="7"/>
                  <a:pt x="8" y="8"/>
                </a:cubicBezTo>
                <a:cubicBezTo>
                  <a:pt x="8" y="8"/>
                  <a:pt x="8" y="8"/>
                  <a:pt x="8" y="8"/>
                </a:cubicBezTo>
                <a:cubicBezTo>
                  <a:pt x="6" y="10"/>
                  <a:pt x="5" y="12"/>
                  <a:pt x="5" y="14"/>
                </a:cubicBezTo>
                <a:cubicBezTo>
                  <a:pt x="5" y="26"/>
                  <a:pt x="5" y="26"/>
                  <a:pt x="5" y="26"/>
                </a:cubicBezTo>
                <a:cubicBezTo>
                  <a:pt x="23" y="26"/>
                  <a:pt x="23" y="26"/>
                  <a:pt x="23" y="26"/>
                </a:cubicBezTo>
                <a:cubicBezTo>
                  <a:pt x="26" y="23"/>
                  <a:pt x="30" y="22"/>
                  <a:pt x="35" y="22"/>
                </a:cubicBezTo>
                <a:close/>
                <a:moveTo>
                  <a:pt x="50" y="29"/>
                </a:moveTo>
                <a:cubicBezTo>
                  <a:pt x="50" y="29"/>
                  <a:pt x="50" y="29"/>
                  <a:pt x="50" y="29"/>
                </a:cubicBezTo>
                <a:cubicBezTo>
                  <a:pt x="53" y="32"/>
                  <a:pt x="54" y="37"/>
                  <a:pt x="54" y="41"/>
                </a:cubicBezTo>
                <a:cubicBezTo>
                  <a:pt x="54" y="46"/>
                  <a:pt x="52" y="51"/>
                  <a:pt x="49" y="54"/>
                </a:cubicBezTo>
                <a:cubicBezTo>
                  <a:pt x="45" y="58"/>
                  <a:pt x="40" y="60"/>
                  <a:pt x="35" y="60"/>
                </a:cubicBezTo>
                <a:cubicBezTo>
                  <a:pt x="30" y="60"/>
                  <a:pt x="25" y="58"/>
                  <a:pt x="21" y="54"/>
                </a:cubicBezTo>
                <a:cubicBezTo>
                  <a:pt x="18" y="51"/>
                  <a:pt x="16" y="46"/>
                  <a:pt x="16" y="41"/>
                </a:cubicBezTo>
                <a:cubicBezTo>
                  <a:pt x="16" y="37"/>
                  <a:pt x="17" y="32"/>
                  <a:pt x="20" y="29"/>
                </a:cubicBezTo>
                <a:cubicBezTo>
                  <a:pt x="5" y="29"/>
                  <a:pt x="5" y="29"/>
                  <a:pt x="5" y="29"/>
                </a:cubicBezTo>
                <a:cubicBezTo>
                  <a:pt x="5" y="57"/>
                  <a:pt x="5" y="57"/>
                  <a:pt x="5" y="57"/>
                </a:cubicBezTo>
                <a:cubicBezTo>
                  <a:pt x="5" y="59"/>
                  <a:pt x="6" y="61"/>
                  <a:pt x="8" y="63"/>
                </a:cubicBezTo>
                <a:cubicBezTo>
                  <a:pt x="9" y="65"/>
                  <a:pt x="11" y="66"/>
                  <a:pt x="14" y="66"/>
                </a:cubicBezTo>
                <a:cubicBezTo>
                  <a:pt x="56" y="66"/>
                  <a:pt x="56" y="66"/>
                  <a:pt x="56" y="66"/>
                </a:cubicBezTo>
                <a:cubicBezTo>
                  <a:pt x="59" y="66"/>
                  <a:pt x="61" y="65"/>
                  <a:pt x="62" y="63"/>
                </a:cubicBezTo>
                <a:cubicBezTo>
                  <a:pt x="64" y="61"/>
                  <a:pt x="65" y="59"/>
                  <a:pt x="65" y="57"/>
                </a:cubicBezTo>
                <a:cubicBezTo>
                  <a:pt x="65" y="29"/>
                  <a:pt x="65" y="29"/>
                  <a:pt x="65" y="29"/>
                </a:cubicBezTo>
                <a:cubicBezTo>
                  <a:pt x="50" y="29"/>
                  <a:pt x="50" y="29"/>
                  <a:pt x="50" y="29"/>
                </a:cubicBezTo>
                <a:close/>
                <a:moveTo>
                  <a:pt x="45" y="31"/>
                </a:moveTo>
                <a:cubicBezTo>
                  <a:pt x="45" y="31"/>
                  <a:pt x="45" y="31"/>
                  <a:pt x="45" y="31"/>
                </a:cubicBezTo>
                <a:cubicBezTo>
                  <a:pt x="42" y="29"/>
                  <a:pt x="39" y="27"/>
                  <a:pt x="35" y="27"/>
                </a:cubicBezTo>
                <a:cubicBezTo>
                  <a:pt x="31" y="27"/>
                  <a:pt x="28" y="29"/>
                  <a:pt x="25" y="31"/>
                </a:cubicBezTo>
                <a:cubicBezTo>
                  <a:pt x="23" y="34"/>
                  <a:pt x="21" y="37"/>
                  <a:pt x="21" y="41"/>
                </a:cubicBezTo>
                <a:cubicBezTo>
                  <a:pt x="21" y="45"/>
                  <a:pt x="23" y="48"/>
                  <a:pt x="25" y="51"/>
                </a:cubicBezTo>
                <a:cubicBezTo>
                  <a:pt x="28" y="53"/>
                  <a:pt x="31" y="55"/>
                  <a:pt x="35" y="55"/>
                </a:cubicBezTo>
                <a:cubicBezTo>
                  <a:pt x="39" y="55"/>
                  <a:pt x="42" y="53"/>
                  <a:pt x="45" y="51"/>
                </a:cubicBezTo>
                <a:cubicBezTo>
                  <a:pt x="47" y="48"/>
                  <a:pt x="49" y="45"/>
                  <a:pt x="49" y="41"/>
                </a:cubicBezTo>
                <a:cubicBezTo>
                  <a:pt x="49" y="37"/>
                  <a:pt x="47" y="34"/>
                  <a:pt x="45" y="31"/>
                </a:cubicBezTo>
                <a:close/>
                <a:moveTo>
                  <a:pt x="43" y="41"/>
                </a:moveTo>
                <a:cubicBezTo>
                  <a:pt x="43" y="41"/>
                  <a:pt x="43" y="41"/>
                  <a:pt x="43" y="41"/>
                </a:cubicBezTo>
                <a:cubicBezTo>
                  <a:pt x="43" y="40"/>
                  <a:pt x="43" y="39"/>
                  <a:pt x="44" y="39"/>
                </a:cubicBezTo>
                <a:cubicBezTo>
                  <a:pt x="45" y="39"/>
                  <a:pt x="46" y="40"/>
                  <a:pt x="46" y="41"/>
                </a:cubicBezTo>
                <a:cubicBezTo>
                  <a:pt x="46" y="44"/>
                  <a:pt x="45" y="47"/>
                  <a:pt x="43" y="49"/>
                </a:cubicBezTo>
                <a:cubicBezTo>
                  <a:pt x="41" y="50"/>
                  <a:pt x="38" y="52"/>
                  <a:pt x="35" y="52"/>
                </a:cubicBezTo>
                <a:cubicBezTo>
                  <a:pt x="34" y="52"/>
                  <a:pt x="33" y="51"/>
                  <a:pt x="33" y="50"/>
                </a:cubicBezTo>
                <a:cubicBezTo>
                  <a:pt x="33" y="49"/>
                  <a:pt x="34" y="48"/>
                  <a:pt x="35" y="48"/>
                </a:cubicBezTo>
                <a:cubicBezTo>
                  <a:pt x="37" y="48"/>
                  <a:pt x="39" y="48"/>
                  <a:pt x="40" y="46"/>
                </a:cubicBezTo>
                <a:cubicBezTo>
                  <a:pt x="42" y="45"/>
                  <a:pt x="43" y="43"/>
                  <a:pt x="43" y="41"/>
                </a:cubicBezTo>
                <a:close/>
                <a:moveTo>
                  <a:pt x="28" y="38"/>
                </a:moveTo>
                <a:cubicBezTo>
                  <a:pt x="28" y="38"/>
                  <a:pt x="28" y="38"/>
                  <a:pt x="28" y="38"/>
                </a:cubicBezTo>
                <a:cubicBezTo>
                  <a:pt x="28" y="39"/>
                  <a:pt x="27" y="39"/>
                  <a:pt x="26" y="39"/>
                </a:cubicBezTo>
                <a:cubicBezTo>
                  <a:pt x="25" y="38"/>
                  <a:pt x="25" y="37"/>
                  <a:pt x="25" y="37"/>
                </a:cubicBezTo>
                <a:cubicBezTo>
                  <a:pt x="26" y="35"/>
                  <a:pt x="26" y="34"/>
                  <a:pt x="27" y="33"/>
                </a:cubicBezTo>
                <a:cubicBezTo>
                  <a:pt x="28" y="32"/>
                  <a:pt x="30" y="32"/>
                  <a:pt x="31" y="31"/>
                </a:cubicBezTo>
                <a:cubicBezTo>
                  <a:pt x="32" y="31"/>
                  <a:pt x="33" y="31"/>
                  <a:pt x="33" y="32"/>
                </a:cubicBezTo>
                <a:cubicBezTo>
                  <a:pt x="33" y="33"/>
                  <a:pt x="33" y="34"/>
                  <a:pt x="32" y="34"/>
                </a:cubicBezTo>
                <a:cubicBezTo>
                  <a:pt x="31" y="34"/>
                  <a:pt x="30" y="35"/>
                  <a:pt x="30" y="36"/>
                </a:cubicBezTo>
                <a:cubicBezTo>
                  <a:pt x="29" y="36"/>
                  <a:pt x="28" y="37"/>
                  <a:pt x="28" y="38"/>
                </a:cubicBezTo>
                <a:close/>
                <a:moveTo>
                  <a:pt x="14" y="0"/>
                </a:moveTo>
                <a:cubicBezTo>
                  <a:pt x="14" y="0"/>
                  <a:pt x="14" y="0"/>
                  <a:pt x="14" y="0"/>
                </a:cubicBezTo>
                <a:cubicBezTo>
                  <a:pt x="56" y="0"/>
                  <a:pt x="56" y="0"/>
                  <a:pt x="56" y="0"/>
                </a:cubicBezTo>
                <a:cubicBezTo>
                  <a:pt x="60" y="0"/>
                  <a:pt x="64" y="2"/>
                  <a:pt x="66" y="4"/>
                </a:cubicBezTo>
                <a:cubicBezTo>
                  <a:pt x="69" y="7"/>
                  <a:pt x="70" y="11"/>
                  <a:pt x="70" y="14"/>
                </a:cubicBezTo>
                <a:cubicBezTo>
                  <a:pt x="70" y="57"/>
                  <a:pt x="70" y="57"/>
                  <a:pt x="70" y="57"/>
                </a:cubicBezTo>
                <a:cubicBezTo>
                  <a:pt x="70" y="61"/>
                  <a:pt x="69" y="64"/>
                  <a:pt x="66" y="67"/>
                </a:cubicBezTo>
                <a:cubicBezTo>
                  <a:pt x="64" y="69"/>
                  <a:pt x="60" y="71"/>
                  <a:pt x="56" y="71"/>
                </a:cubicBezTo>
                <a:cubicBezTo>
                  <a:pt x="14" y="71"/>
                  <a:pt x="14" y="71"/>
                  <a:pt x="14" y="71"/>
                </a:cubicBezTo>
                <a:cubicBezTo>
                  <a:pt x="10" y="71"/>
                  <a:pt x="6" y="69"/>
                  <a:pt x="4" y="67"/>
                </a:cubicBezTo>
                <a:cubicBezTo>
                  <a:pt x="1" y="64"/>
                  <a:pt x="0" y="61"/>
                  <a:pt x="0" y="57"/>
                </a:cubicBezTo>
                <a:cubicBezTo>
                  <a:pt x="0" y="14"/>
                  <a:pt x="0" y="14"/>
                  <a:pt x="0" y="14"/>
                </a:cubicBezTo>
                <a:cubicBezTo>
                  <a:pt x="0" y="11"/>
                  <a:pt x="1" y="7"/>
                  <a:pt x="4" y="4"/>
                </a:cubicBezTo>
                <a:cubicBezTo>
                  <a:pt x="4" y="4"/>
                  <a:pt x="4" y="4"/>
                  <a:pt x="4" y="4"/>
                </a:cubicBezTo>
                <a:cubicBezTo>
                  <a:pt x="7" y="2"/>
                  <a:pt x="10" y="0"/>
                  <a:pt x="14" y="0"/>
                </a:cubicBezTo>
                <a:close/>
                <a:moveTo>
                  <a:pt x="57" y="13"/>
                </a:moveTo>
                <a:cubicBezTo>
                  <a:pt x="57" y="13"/>
                  <a:pt x="57" y="13"/>
                  <a:pt x="57" y="13"/>
                </a:cubicBezTo>
                <a:cubicBezTo>
                  <a:pt x="51" y="13"/>
                  <a:pt x="51" y="13"/>
                  <a:pt x="51" y="13"/>
                </a:cubicBezTo>
                <a:cubicBezTo>
                  <a:pt x="50" y="13"/>
                  <a:pt x="50" y="13"/>
                  <a:pt x="50" y="13"/>
                </a:cubicBezTo>
                <a:cubicBezTo>
                  <a:pt x="50" y="13"/>
                  <a:pt x="50" y="13"/>
                  <a:pt x="50" y="14"/>
                </a:cubicBezTo>
                <a:cubicBezTo>
                  <a:pt x="50" y="17"/>
                  <a:pt x="50" y="17"/>
                  <a:pt x="50" y="17"/>
                </a:cubicBezTo>
                <a:cubicBezTo>
                  <a:pt x="50" y="17"/>
                  <a:pt x="50" y="17"/>
                  <a:pt x="50" y="17"/>
                </a:cubicBezTo>
                <a:cubicBezTo>
                  <a:pt x="50" y="17"/>
                  <a:pt x="50" y="17"/>
                  <a:pt x="50" y="17"/>
                </a:cubicBezTo>
                <a:cubicBezTo>
                  <a:pt x="50" y="17"/>
                  <a:pt x="50" y="17"/>
                  <a:pt x="51" y="17"/>
                </a:cubicBezTo>
                <a:cubicBezTo>
                  <a:pt x="57" y="17"/>
                  <a:pt x="57" y="17"/>
                  <a:pt x="57" y="17"/>
                </a:cubicBezTo>
                <a:cubicBezTo>
                  <a:pt x="57" y="17"/>
                  <a:pt x="57" y="17"/>
                  <a:pt x="57" y="17"/>
                </a:cubicBezTo>
                <a:cubicBezTo>
                  <a:pt x="57" y="17"/>
                  <a:pt x="57" y="17"/>
                  <a:pt x="57" y="17"/>
                </a:cubicBezTo>
                <a:cubicBezTo>
                  <a:pt x="57" y="17"/>
                  <a:pt x="57" y="17"/>
                  <a:pt x="57" y="17"/>
                </a:cubicBezTo>
                <a:cubicBezTo>
                  <a:pt x="57" y="14"/>
                  <a:pt x="57" y="14"/>
                  <a:pt x="57" y="14"/>
                </a:cubicBezTo>
                <a:cubicBezTo>
                  <a:pt x="57" y="13"/>
                  <a:pt x="57" y="13"/>
                  <a:pt x="57" y="13"/>
                </a:cubicBezTo>
                <a:cubicBezTo>
                  <a:pt x="57" y="13"/>
                  <a:pt x="57" y="13"/>
                  <a:pt x="57" y="13"/>
                </a:cubicBezTo>
                <a:close/>
              </a:path>
            </a:pathLst>
          </a:custGeom>
          <a:solidFill>
            <a:srgbClr val="D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TextBox 1"/>
          <p:cNvSpPr txBox="1"/>
          <p:nvPr/>
        </p:nvSpPr>
        <p:spPr>
          <a:xfrm>
            <a:off x="8014823" y="447675"/>
            <a:ext cx="2757165" cy="538609"/>
          </a:xfrm>
          <a:prstGeom prst="rect">
            <a:avLst/>
          </a:prstGeom>
          <a:noFill/>
        </p:spPr>
        <p:txBody>
          <a:bodyPr wrap="none" lIns="0" tIns="0" rIns="0" rtlCol="0">
            <a:spAutoFit/>
          </a:bodyPr>
          <a:lstStyle/>
          <a:p>
            <a:pPr defTabSz="-635">
              <a:lnSpc>
                <a:spcPct val="100000"/>
              </a:lnSpc>
            </a:pPr>
            <a:r>
              <a:rPr lang="en-US" altLang="zh-CN" sz="3200" b="1" dirty="0">
                <a:solidFill>
                  <a:schemeClr val="bg1"/>
                </a:solidFill>
                <a:latin typeface="微软雅黑" panose="020B0503020204020204" pitchFamily="18" charset="-122"/>
                <a:ea typeface="微软雅黑" panose="020B0503020204020204" pitchFamily="18" charset="-122"/>
                <a:cs typeface="微软雅黑" panose="020B0503020204020204" pitchFamily="18" charset="-122"/>
              </a:rPr>
              <a:t>1.3.2</a:t>
            </a:r>
            <a:r>
              <a:rPr lang="en-US" altLang="zh-CN"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 </a:t>
            </a:r>
            <a:r>
              <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rPr>
              <a:t>修改日志</a:t>
            </a:r>
            <a:endParaRPr lang="zh-CN" altLang="en-US" sz="3200" b="1" dirty="0">
              <a:solidFill>
                <a:schemeClr val="bg1"/>
              </a:solidFill>
              <a:latin typeface="微软雅黑" panose="020B0503020204020204" pitchFamily="18" charset="-122"/>
              <a:ea typeface="微软雅黑" panose="020B0503020204020204" pitchFamily="18" charset="-122"/>
              <a:cs typeface="Times New Roman" panose="020206030504050203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8448">
        <p14:gallery dir="l"/>
      </p:transition>
    </mc:Choice>
    <mc:Fallback>
      <p:transition spd="slow" advTm="8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1+#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fill="hold"/>
                                        <p:tgtEl>
                                          <p:spTgt spid="44"/>
                                        </p:tgtEl>
                                        <p:attrNameLst>
                                          <p:attrName>ppt_x</p:attrName>
                                        </p:attrNameLst>
                                      </p:cBhvr>
                                      <p:tavLst>
                                        <p:tav tm="0">
                                          <p:val>
                                            <p:strVal val="#ppt_x"/>
                                          </p:val>
                                        </p:tav>
                                        <p:tav tm="100000">
                                          <p:val>
                                            <p:strVal val="#ppt_x"/>
                                          </p:val>
                                        </p:tav>
                                      </p:tavLst>
                                    </p:anim>
                                    <p:anim calcmode="lin" valueType="num">
                                      <p:cBhvr additive="base">
                                        <p:cTn id="19" dur="500" fill="hold"/>
                                        <p:tgtEl>
                                          <p:spTgt spid="4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 calcmode="lin" valueType="num">
                                      <p:cBhvr additive="base">
                                        <p:cTn id="26" dur="500" fill="hold"/>
                                        <p:tgtEl>
                                          <p:spTgt spid="130"/>
                                        </p:tgtEl>
                                        <p:attrNameLst>
                                          <p:attrName>ppt_x</p:attrName>
                                        </p:attrNameLst>
                                      </p:cBhvr>
                                      <p:tavLst>
                                        <p:tav tm="0">
                                          <p:val>
                                            <p:strVal val="#ppt_x"/>
                                          </p:val>
                                        </p:tav>
                                        <p:tav tm="100000">
                                          <p:val>
                                            <p:strVal val="#ppt_x"/>
                                          </p:val>
                                        </p:tav>
                                      </p:tavLst>
                                    </p:anim>
                                    <p:anim calcmode="lin" valueType="num">
                                      <p:cBhvr additive="base">
                                        <p:cTn id="27"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44" grpId="0" animBg="1"/>
      <p:bldP spid="45" grpId="0"/>
      <p:bldP spid="130" grpId="0" animBg="1"/>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泪滴形 25"/>
          <p:cNvSpPr/>
          <p:nvPr/>
        </p:nvSpPr>
        <p:spPr>
          <a:xfrm rot="8100000">
            <a:off x="5435600" y="1348740"/>
            <a:ext cx="914400" cy="914400"/>
          </a:xfrm>
          <a:prstGeom prst="teardrop">
            <a:avLst/>
          </a:prstGeom>
          <a:solidFill>
            <a:srgbClr val="DAB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4215998" y="2452600"/>
            <a:ext cx="3352800" cy="1122680"/>
          </a:xfrm>
          <a:prstGeom prst="rect">
            <a:avLst/>
          </a:prstGeom>
          <a:noFill/>
        </p:spPr>
        <p:txBody>
          <a:bodyPr wrap="none" lIns="0" tIns="0" rIns="0" rtlCol="0">
            <a:spAutoFit/>
          </a:bodyPr>
          <a:lstStyle/>
          <a:p>
            <a:pPr algn="ctr" defTabSz="-635">
              <a:lnSpc>
                <a:spcPct val="100000"/>
              </a:lnSpc>
            </a:pPr>
            <a:r>
              <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rPr>
              <a:t>算法简介</a:t>
            </a:r>
            <a:endParaRPr lang="zh-CN" altLang="zh-CN" sz="6600" dirty="0">
              <a:solidFill>
                <a:srgbClr val="E4AE57"/>
              </a:solidFill>
              <a:latin typeface="微软雅黑" panose="020B0503020204020204" pitchFamily="18" charset="-122"/>
              <a:ea typeface="微软雅黑" panose="020B0503020204020204" pitchFamily="18" charset="-122"/>
              <a:cs typeface="微软雅黑" panose="020B0503020204020204" pitchFamily="18" charset="-122"/>
            </a:endParaRPr>
          </a:p>
        </p:txBody>
      </p:sp>
      <p:sp>
        <p:nvSpPr>
          <p:cNvPr id="18" name="TextBox 1"/>
          <p:cNvSpPr txBox="1"/>
          <p:nvPr/>
        </p:nvSpPr>
        <p:spPr>
          <a:xfrm>
            <a:off x="5635551" y="1475970"/>
            <a:ext cx="514350" cy="661035"/>
          </a:xfrm>
          <a:prstGeom prst="rect">
            <a:avLst/>
          </a:prstGeom>
          <a:noFill/>
        </p:spPr>
        <p:txBody>
          <a:bodyPr wrap="none" lIns="0" tIns="0" rIns="0" rtlCol="0">
            <a:spAutoFit/>
          </a:bodyPr>
          <a:lstStyle/>
          <a:p>
            <a:pPr algn="ctr" defTabSz="-635">
              <a:lnSpc>
                <a:spcPct val="100000"/>
              </a:lnSpc>
            </a:pPr>
            <a:r>
              <a:rPr lang="en-US" altLang="zh-CN" sz="4000" b="1" dirty="0">
                <a:solidFill>
                  <a:schemeClr val="tx1"/>
                </a:solidFill>
                <a:latin typeface="+mj-lt"/>
                <a:ea typeface="微软雅黑" panose="020B0503020204020204" pitchFamily="18" charset="-122"/>
                <a:cs typeface="微软雅黑" panose="020B0503020204020204" pitchFamily="18" charset="-122"/>
              </a:rPr>
              <a:t>02</a:t>
            </a:r>
            <a:endParaRPr lang="en-US" altLang="zh-CN" sz="4000" b="1" dirty="0">
              <a:solidFill>
                <a:schemeClr val="tx1"/>
              </a:solidFill>
              <a:latin typeface="+mj-lt"/>
              <a:ea typeface="微软雅黑" panose="020B0503020204020204" pitchFamily="18" charset="-122"/>
              <a:cs typeface="微软雅黑" panose="020B0503020204020204" pitchFamily="18" charset="-122"/>
            </a:endParaRPr>
          </a:p>
        </p:txBody>
      </p:sp>
      <p:sp>
        <p:nvSpPr>
          <p:cNvPr id="30" name="矩形 29"/>
          <p:cNvSpPr/>
          <p:nvPr/>
        </p:nvSpPr>
        <p:spPr>
          <a:xfrm>
            <a:off x="2235835"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文本框 30"/>
          <p:cNvSpPr txBox="1"/>
          <p:nvPr/>
        </p:nvSpPr>
        <p:spPr>
          <a:xfrm>
            <a:off x="2235835" y="3722370"/>
            <a:ext cx="1980000" cy="384810"/>
          </a:xfrm>
          <a:prstGeom prst="rect">
            <a:avLst/>
          </a:prstGeom>
          <a:noFill/>
        </p:spPr>
        <p:txBody>
          <a:bodyPr wrap="square" rtlCol="0">
            <a:spAutoFit/>
          </a:bodyPr>
          <a:lstStyle/>
          <a:p>
            <a:pPr algn="ctr"/>
            <a:r>
              <a:rPr lang="zh-CN" b="1">
                <a:solidFill>
                  <a:schemeClr val="bg1"/>
                </a:solidFill>
                <a:latin typeface="微软雅黑" panose="020B0503020204020204" pitchFamily="18" charset="-122"/>
                <a:ea typeface="微软雅黑" panose="020B0503020204020204" pitchFamily="18" charset="-122"/>
              </a:rPr>
              <a:t>链表部分</a:t>
            </a:r>
            <a:endParaRPr lang="zh-CN" sz="1200">
              <a:solidFill>
                <a:schemeClr val="bg1"/>
              </a:solidFill>
              <a:latin typeface="微软雅黑" panose="020B0503020204020204" pitchFamily="18" charset="-122"/>
              <a:ea typeface="微软雅黑" panose="020B0503020204020204" pitchFamily="18" charset="-122"/>
            </a:endParaRPr>
          </a:p>
        </p:txBody>
      </p:sp>
      <p:sp>
        <p:nvSpPr>
          <p:cNvPr id="32" name="矩形 31"/>
          <p:cNvSpPr/>
          <p:nvPr/>
        </p:nvSpPr>
        <p:spPr>
          <a:xfrm>
            <a:off x="7568565"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p:cNvSpPr txBox="1"/>
          <p:nvPr/>
        </p:nvSpPr>
        <p:spPr>
          <a:xfrm>
            <a:off x="7568565" y="3722370"/>
            <a:ext cx="1980000" cy="384810"/>
          </a:xfrm>
          <a:prstGeom prst="rect">
            <a:avLst/>
          </a:prstGeom>
          <a:noFill/>
        </p:spPr>
        <p:txBody>
          <a:bodyPr wrap="square" rtlCol="0">
            <a:spAutoFit/>
          </a:bodyPr>
          <a:lstStyle/>
          <a:p>
            <a:pPr algn="ctr"/>
            <a:r>
              <a:rPr lang="zh-CN" b="1">
                <a:solidFill>
                  <a:schemeClr val="bg1"/>
                </a:solidFill>
                <a:latin typeface="微软雅黑" panose="020B0503020204020204" pitchFamily="18" charset="-122"/>
                <a:ea typeface="微软雅黑" panose="020B0503020204020204" pitchFamily="18" charset="-122"/>
              </a:rPr>
              <a:t>菜单功能</a:t>
            </a:r>
            <a:endParaRPr lang="zh-CN" b="1">
              <a:solidFill>
                <a:schemeClr val="bg1"/>
              </a:solidFill>
              <a:latin typeface="微软雅黑" panose="020B0503020204020204" pitchFamily="18" charset="-122"/>
              <a:ea typeface="微软雅黑" panose="020B0503020204020204" pitchFamily="18" charset="-122"/>
            </a:endParaRPr>
          </a:p>
        </p:txBody>
      </p:sp>
      <p:sp>
        <p:nvSpPr>
          <p:cNvPr id="2" name="矩形 1"/>
          <p:cNvSpPr/>
          <p:nvPr/>
        </p:nvSpPr>
        <p:spPr>
          <a:xfrm>
            <a:off x="4902835" y="3644900"/>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 name="文本框 3"/>
          <p:cNvSpPr txBox="1"/>
          <p:nvPr/>
        </p:nvSpPr>
        <p:spPr>
          <a:xfrm>
            <a:off x="4902835" y="3722370"/>
            <a:ext cx="1980000" cy="384810"/>
          </a:xfrm>
          <a:prstGeom prst="rect">
            <a:avLst/>
          </a:prstGeom>
          <a:noFill/>
        </p:spPr>
        <p:txBody>
          <a:bodyPr wrap="square" rtlCol="0">
            <a:spAutoFit/>
          </a:bodyPr>
          <a:p>
            <a:pPr algn="ctr"/>
            <a:r>
              <a:rPr lang="zh-CN" b="1">
                <a:solidFill>
                  <a:schemeClr val="bg1"/>
                </a:solidFill>
                <a:latin typeface="微软雅黑" panose="020B0503020204020204" pitchFamily="18" charset="-122"/>
                <a:ea typeface="微软雅黑" panose="020B0503020204020204" pitchFamily="18" charset="-122"/>
              </a:rPr>
              <a:t>数据的读写</a:t>
            </a:r>
            <a:endParaRPr lang="zh-CN" sz="1200">
              <a:solidFill>
                <a:schemeClr val="bg1"/>
              </a:solidFill>
              <a:latin typeface="微软雅黑" panose="020B0503020204020204" pitchFamily="18" charset="-122"/>
              <a:ea typeface="微软雅黑" panose="020B0503020204020204" pitchFamily="18" charset="-122"/>
            </a:endParaRPr>
          </a:p>
        </p:txBody>
      </p:sp>
      <p:sp>
        <p:nvSpPr>
          <p:cNvPr id="5" name="矩形 4"/>
          <p:cNvSpPr/>
          <p:nvPr/>
        </p:nvSpPr>
        <p:spPr>
          <a:xfrm>
            <a:off x="4902200" y="4871085"/>
            <a:ext cx="1980000" cy="540000"/>
          </a:xfrm>
          <a:prstGeom prst="rect">
            <a:avLst/>
          </a:prstGeom>
          <a:noFill/>
          <a:ln w="3175">
            <a:solidFill>
              <a:srgbClr val="DAB96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4902200" y="4948555"/>
            <a:ext cx="1980000" cy="384810"/>
          </a:xfrm>
          <a:prstGeom prst="rect">
            <a:avLst/>
          </a:prstGeom>
          <a:noFill/>
        </p:spPr>
        <p:txBody>
          <a:bodyPr wrap="square" rtlCol="0">
            <a:spAutoFit/>
          </a:bodyPr>
          <a:p>
            <a:pPr algn="ctr"/>
            <a:r>
              <a:rPr lang="zh-CN" b="1">
                <a:solidFill>
                  <a:schemeClr val="bg1"/>
                </a:solidFill>
                <a:latin typeface="微软雅黑" panose="020B0503020204020204" pitchFamily="18" charset="-122"/>
                <a:ea typeface="微软雅黑" panose="020B0503020204020204" pitchFamily="18" charset="-122"/>
              </a:rPr>
              <a:t>中文的输入输出</a:t>
            </a:r>
            <a:endParaRPr lang="zh-CN" sz="1200">
              <a:solidFill>
                <a:schemeClr val="bg1"/>
              </a:solidFill>
              <a:latin typeface="微软雅黑" panose="020B0503020204020204" pitchFamily="18" charset="-122"/>
              <a:ea typeface="微软雅黑" panose="020B0503020204020204" pitchFamily="18"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337">
        <p14:gallery dir="l"/>
      </p:transition>
    </mc:Choice>
    <mc:Fallback>
      <p:transition spd="slow" advTm="53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1">
                                            <p:txEl>
                                              <p:pRg st="0" end="0"/>
                                            </p:txEl>
                                          </p:spTgt>
                                        </p:tgtEl>
                                        <p:attrNameLst>
                                          <p:attrName>style.visibility</p:attrName>
                                        </p:attrNameLst>
                                      </p:cBhvr>
                                      <p:to>
                                        <p:strVal val="visible"/>
                                      </p:to>
                                    </p:set>
                                    <p:anim calcmode="lin" valueType="num">
                                      <p:cBhvr>
                                        <p:cTn id="26"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1">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3">
                                            <p:txEl>
                                              <p:pRg st="0" end="0"/>
                                            </p:txEl>
                                          </p:spTgt>
                                        </p:tgtEl>
                                        <p:attrNameLst>
                                          <p:attrName>style.visibility</p:attrName>
                                        </p:attrNameLst>
                                      </p:cBhvr>
                                      <p:to>
                                        <p:strVal val="visible"/>
                                      </p:to>
                                    </p:set>
                                    <p:anim calcmode="lin" valueType="num">
                                      <p:cBhvr>
                                        <p:cTn id="38"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33">
                                            <p:txEl>
                                              <p:pRg st="0" end="0"/>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 calcmode="lin" valueType="num">
                                      <p:cBhvr>
                                        <p:cTn id="55"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4">
                                            <p:txEl>
                                              <p:pRg st="0" end="0"/>
                                            </p:tx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fltVal val="0"/>
                                          </p:val>
                                        </p:tav>
                                        <p:tav tm="100000">
                                          <p:val>
                                            <p:strVal val="#ppt_w"/>
                                          </p:val>
                                        </p:tav>
                                      </p:tavLst>
                                    </p:anim>
                                    <p:anim calcmode="lin" valueType="num">
                                      <p:cBhvr>
                                        <p:cTn id="61" dur="500" fill="hold"/>
                                        <p:tgtEl>
                                          <p:spTgt spid="5"/>
                                        </p:tgtEl>
                                        <p:attrNameLst>
                                          <p:attrName>ppt_h</p:attrName>
                                        </p:attrNameLst>
                                      </p:cBhvr>
                                      <p:tavLst>
                                        <p:tav tm="0">
                                          <p:val>
                                            <p:fltVal val="0"/>
                                          </p:val>
                                        </p:tav>
                                        <p:tav tm="100000">
                                          <p:val>
                                            <p:strVal val="#ppt_h"/>
                                          </p:val>
                                        </p:tav>
                                      </p:tavLst>
                                    </p:anim>
                                    <p:animEffect transition="in" filter="fade">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 calcmode="lin" valueType="num">
                                      <p:cBhvr>
                                        <p:cTn id="6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17" grpId="0"/>
      <p:bldP spid="18" grpId="0"/>
      <p:bldP spid="30" grpId="0" bldLvl="0" animBg="1"/>
      <p:bldP spid="32" grpId="0" bldLvl="0" animBg="1"/>
      <p:bldP spid="2" grpId="0" bldLvl="0" animBg="1"/>
      <p:bldP spid="5" grpId="0" bldLvl="0" animBg="1"/>
    </p:bldLst>
  </p:timing>
</p:sld>
</file>

<file path=ppt/tags/tag1.xml><?xml version="1.0" encoding="utf-8"?>
<p:tagLst xmlns:p="http://schemas.openxmlformats.org/presentationml/2006/main">
  <p:tag name="TIMING" val="|0.6|2.1|1|1.6|3.2"/>
</p:tagLst>
</file>

<file path=ppt/tags/tag10.xml><?xml version="1.0" encoding="utf-8"?>
<p:tagLst xmlns:p="http://schemas.openxmlformats.org/presentationml/2006/main">
  <p:tag name="TIMING" val="|0.9|1.1|0.7|0.9|0.9|0.9|1.2"/>
</p:tagLst>
</file>

<file path=ppt/tags/tag11.xml><?xml version="1.0" encoding="utf-8"?>
<p:tagLst xmlns:p="http://schemas.openxmlformats.org/presentationml/2006/main">
  <p:tag name="TIMING" val="|0.9|1.1|0.7|0.9|0.9|0.9|1.2"/>
</p:tagLst>
</file>

<file path=ppt/tags/tag12.xml><?xml version="1.0" encoding="utf-8"?>
<p:tagLst xmlns:p="http://schemas.openxmlformats.org/presentationml/2006/main">
  <p:tag name="TIMING" val="|0.9|1.1|0.7|0.9|0.9|0.9|1.2"/>
</p:tagLst>
</file>

<file path=ppt/tags/tag13.xml><?xml version="1.0" encoding="utf-8"?>
<p:tagLst xmlns:p="http://schemas.openxmlformats.org/presentationml/2006/main">
  <p:tag name="TIMING" val="|0.9|1.1|0.7|0.9|0.9|0.9|1.2"/>
</p:tagLst>
</file>

<file path=ppt/tags/tag14.xml><?xml version="1.0" encoding="utf-8"?>
<p:tagLst xmlns:p="http://schemas.openxmlformats.org/presentationml/2006/main">
  <p:tag name="TIMING" val="|0.9|1.1|0.7|0.9|0.9|0.9|1.2"/>
</p:tagLst>
</file>

<file path=ppt/tags/tag15.xml><?xml version="1.0" encoding="utf-8"?>
<p:tagLst xmlns:p="http://schemas.openxmlformats.org/presentationml/2006/main">
  <p:tag name="TIMING" val="|0.9|1.1|0.7|0.9|0.9|0.9|1.2"/>
</p:tagLst>
</file>

<file path=ppt/tags/tag16.xml><?xml version="1.0" encoding="utf-8"?>
<p:tagLst xmlns:p="http://schemas.openxmlformats.org/presentationml/2006/main">
  <p:tag name="TIMING" val="|0.9|1.1|0.7|0.9|0.9|0.9|1.2"/>
</p:tagLst>
</file>

<file path=ppt/tags/tag17.xml><?xml version="1.0" encoding="utf-8"?>
<p:tagLst xmlns:p="http://schemas.openxmlformats.org/presentationml/2006/main">
  <p:tag name="TIMING" val="|0.6|1.4|0.6|1.3"/>
</p:tagLst>
</file>

<file path=ppt/tags/tag18.xml><?xml version="1.0" encoding="utf-8"?>
<p:tagLst xmlns:p="http://schemas.openxmlformats.org/presentationml/2006/main">
  <p:tag name="TIMING" val="|0.5|0.9|0.7|0.9|1.4|0.8"/>
</p:tagLst>
</file>

<file path=ppt/tags/tag19.xml><?xml version="1.0" encoding="utf-8"?>
<p:tagLst xmlns:p="http://schemas.openxmlformats.org/presentationml/2006/main">
  <p:tag name="TIMING" val="|0.6|0.8|0.7|1|0.7|1.3|1.3|1.3"/>
</p:tagLst>
</file>

<file path=ppt/tags/tag2.xml><?xml version="1.0" encoding="utf-8"?>
<p:tagLst xmlns:p="http://schemas.openxmlformats.org/presentationml/2006/main">
  <p:tag name="TIMING" val="|0.6|1.4|0.6|1.3"/>
</p:tagLst>
</file>

<file path=ppt/tags/tag20.xml><?xml version="1.0" encoding="utf-8"?>
<p:tagLst xmlns:p="http://schemas.openxmlformats.org/presentationml/2006/main">
  <p:tag name="TIMING" val="|0.4|1.4|1"/>
</p:tagLst>
</file>

<file path=ppt/tags/tag3.xml><?xml version="1.0" encoding="utf-8"?>
<p:tagLst xmlns:p="http://schemas.openxmlformats.org/presentationml/2006/main">
  <p:tag name="TIMING" val="|0.5|0.7|0.6|0.8|0.8|1.4|1|0.7|0.8|1.4|0.7|1.3|0.7"/>
</p:tagLst>
</file>

<file path=ppt/tags/tag4.xml><?xml version="1.0" encoding="utf-8"?>
<p:tagLst xmlns:p="http://schemas.openxmlformats.org/presentationml/2006/main">
  <p:tag name="TIMING" val="|0.6|0.8|0.7|1|0.7|1.3|1.3|1.3"/>
</p:tagLst>
</file>

<file path=ppt/tags/tag5.xml><?xml version="1.0" encoding="utf-8"?>
<p:tagLst xmlns:p="http://schemas.openxmlformats.org/presentationml/2006/main">
  <p:tag name="TIMING" val="|0.5|0.9|0.7|0.9|1.4|0.8"/>
</p:tagLst>
</file>

<file path=ppt/tags/tag6.xml><?xml version="1.0" encoding="utf-8"?>
<p:tagLst xmlns:p="http://schemas.openxmlformats.org/presentationml/2006/main">
  <p:tag name="TIMING" val="|0.5|0.7|0.6|0.7|0.6|0.6|0.6|0.5|0.5"/>
</p:tagLst>
</file>

<file path=ppt/tags/tag7.xml><?xml version="1.0" encoding="utf-8"?>
<p:tagLst xmlns:p="http://schemas.openxmlformats.org/presentationml/2006/main">
  <p:tag name="TIMING" val="|0.5|0.7|0.6|0.7|0.6|0.6|0.6|0.5|0.5"/>
</p:tagLst>
</file>

<file path=ppt/tags/tag8.xml><?xml version="1.0" encoding="utf-8"?>
<p:tagLst xmlns:p="http://schemas.openxmlformats.org/presentationml/2006/main">
  <p:tag name="TIMING" val="|0.9|1.1|0.7|0.9|0.9|0.9|1.2"/>
</p:tagLst>
</file>

<file path=ppt/tags/tag9.xml><?xml version="1.0" encoding="utf-8"?>
<p:tagLst xmlns:p="http://schemas.openxmlformats.org/presentationml/2006/main">
  <p:tag name="TIMING" val="|0.6|1.4|0.6|1.3"/>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alphaModFix amt="78000"/>
          </a:blip>
          <a:tile ty="0" sy="100000"/>
        </a:blipFill>
        <a:ln w="12700">
          <a:solidFill>
            <a:srgbClr val="000000">
              <a:alpha val="0"/>
            </a:srgb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1581</Words>
  <Application>WPS 演示</Application>
  <PresentationFormat>自定义</PresentationFormat>
  <Paragraphs>200</Paragraphs>
  <Slides>20</Slides>
  <Notes>17</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微软雅黑</vt:lpstr>
      <vt:lpstr>Times New Roman</vt:lpstr>
      <vt:lpstr>Calibri</vt:lpstr>
      <vt:lpstr>黑体</vt:lpstr>
      <vt:lpstr>Calibri Light</vt:lpstr>
      <vt:lpstr>Arial Narrow</vt:lpstr>
      <vt:lpstr>微软雅黑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刘子琦</cp:lastModifiedBy>
  <cp:revision>94</cp:revision>
  <dcterms:created xsi:type="dcterms:W3CDTF">2006-08-16T00:00:00Z</dcterms:created>
  <dcterms:modified xsi:type="dcterms:W3CDTF">2017-04-09T13:28:45Z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